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2" r:id="rId6"/>
    <p:sldId id="264" r:id="rId7"/>
    <p:sldId id="265" r:id="rId8"/>
    <p:sldId id="266" r:id="rId9"/>
    <p:sldId id="267" r:id="rId10"/>
    <p:sldId id="268" r:id="rId11"/>
    <p:sldId id="270" r:id="rId12"/>
    <p:sldId id="269" r:id="rId13"/>
    <p:sldId id="272" r:id="rId14"/>
    <p:sldId id="273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9463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2876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9600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7085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3593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9012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0673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4712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0233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8440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9314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3A8B5-240A-43E1-9B7E-21E7ABDFF909}" type="datetimeFigureOut">
              <a:rPr lang="pt-BR" smtClean="0"/>
              <a:t>04/07/2016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A9C36-4D74-4850-80DE-6E0328B65E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8960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9144000" cy="69272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80109"/>
            <a:ext cx="8631381" cy="6124754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r>
              <a:rPr lang="pt-BR" sz="6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LABIRINTO DO SER...</a:t>
            </a:r>
          </a:p>
          <a:p>
            <a:endParaRPr lang="pt-BR" sz="60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TEXTO E FORMATAÇÃO</a:t>
            </a:r>
          </a:p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endParaRPr lang="pt-BR" sz="40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NATUREZA</a:t>
            </a:r>
          </a:p>
          <a:p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40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3364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  <p:sndAc>
          <p:stSnd loop="1">
            <p:snd r:embed="rId2" name="Alexandre Pires - Usted se me llevó la vida.wav"/>
          </p:stSnd>
        </p:sndAc>
      </p:transition>
    </mc:Choice>
    <mc:Fallback>
      <p:transition spd="slow" advClick="0" advTm="20000">
        <p:fade/>
        <p:sndAc>
          <p:stSnd loop="1">
            <p:snd r:embed="rId2" name="Alexandre Pires - Usted se me llevó la vi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07818" y="235527"/>
            <a:ext cx="893618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 é atuar no placo da vida, neste intricado mundo, de raízes, do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passado, presente a aposta no futuro que ainda vai ser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 no mundo se posicionar, um ser agora para um vir a ser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labirinto do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, envolve alma e mente, o estar buscando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Ser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9194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07818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Mas é um vir a ser frágil, já que amanhã não é uma certeza. O amanhã é um nada que pode vir a ser. Deste nada, tudo pode se criar, se revelar se descobrir.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Esta é magia da vida neste intenso labirinto do </a:t>
            </a:r>
            <a:r>
              <a:rPr lang="pt-BR" sz="3200" b="1" dirty="0" smtClean="0">
                <a:solidFill>
                  <a:schemeClr val="bg1"/>
                </a:solidFill>
              </a:rPr>
              <a:t>Ser</a:t>
            </a:r>
            <a:r>
              <a:rPr lang="pt-BR" sz="3200" b="1" dirty="0">
                <a:solidFill>
                  <a:schemeClr val="bg1"/>
                </a:solidFill>
              </a:rPr>
              <a:t>. O indivíduo tem suas esperanças, focam em seus objetivos O LABIRINTO DE SER</a:t>
            </a:r>
          </a:p>
        </p:txBody>
      </p:sp>
    </p:spTree>
    <p:extLst>
      <p:ext uri="{BB962C8B-B14F-4D97-AF65-F5344CB8AC3E}">
        <p14:creationId xmlns:p14="http://schemas.microsoft.com/office/powerpoint/2010/main" val="1567554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10836" y="235527"/>
            <a:ext cx="89084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vida, outros porém se perdem no labirinto da vida, perde o referencial, de seu próprio ser. E tudo pode vir a ser o que almejou ou um nada. Tudo pode acontecer no mundo circundante, envolvendo em novo ambiente, quando se varia os papéis. </a:t>
            </a:r>
          </a:p>
        </p:txBody>
      </p:sp>
    </p:spTree>
    <p:extLst>
      <p:ext uri="{BB962C8B-B14F-4D97-AF65-F5344CB8AC3E}">
        <p14:creationId xmlns:p14="http://schemas.microsoft.com/office/powerpoint/2010/main" val="940290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221673"/>
            <a:ext cx="87422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Quantos papéis representamos na vida, em casa um, na rua, outro, no lazer bem outro mais extrovertido, no emprego mais recatado...</a:t>
            </a:r>
          </a:p>
        </p:txBody>
      </p:sp>
    </p:spTree>
    <p:extLst>
      <p:ext uri="{BB962C8B-B14F-4D97-AF65-F5344CB8AC3E}">
        <p14:creationId xmlns:p14="http://schemas.microsoft.com/office/powerpoint/2010/main" val="758748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9351817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0"/>
            <a:ext cx="87006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Assim o ser humano busca sua essência, procura questionar o seu vir a ser, porque veio e para onde vai, neste intricado labirinto do ser. Busca se realizar, buscar dentro de si as respostas, para seguir seu rumo.</a:t>
            </a:r>
          </a:p>
        </p:txBody>
      </p:sp>
    </p:spTree>
    <p:extLst>
      <p:ext uri="{BB962C8B-B14F-4D97-AF65-F5344CB8AC3E}">
        <p14:creationId xmlns:p14="http://schemas.microsoft.com/office/powerpoint/2010/main" val="723085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38545"/>
            <a:ext cx="86729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Ser implica assumir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Uma postura viver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Um mundo construir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Buscar mais ser que ter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labirinto de ser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Tem raízes complicadas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Misturando no ter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Em fios intrincados</a:t>
            </a:r>
          </a:p>
        </p:txBody>
      </p:sp>
    </p:spTree>
    <p:extLst>
      <p:ext uri="{BB962C8B-B14F-4D97-AF65-F5344CB8AC3E}">
        <p14:creationId xmlns:p14="http://schemas.microsoft.com/office/powerpoint/2010/main" val="4222057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152400"/>
            <a:ext cx="839585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alma sempre envolvente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Buscando o caminho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Muitas vezes temente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Foge do próprio ninho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labirinto da memória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Buscando tudo aprender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Escrever a própria história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Construindo seu viver</a:t>
            </a:r>
          </a:p>
        </p:txBody>
      </p:sp>
    </p:spTree>
    <p:extLst>
      <p:ext uri="{BB962C8B-B14F-4D97-AF65-F5344CB8AC3E}">
        <p14:creationId xmlns:p14="http://schemas.microsoft.com/office/powerpoint/2010/main" val="2493780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35527"/>
            <a:ext cx="857596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labirinto da alma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Tudo tem mais valor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 beleza que acalma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Pois a base é o amor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Uma vida de possibilidades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Vivendo em plena confusão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Escolhendo uma oportunidade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faz feliz o coração</a:t>
            </a:r>
          </a:p>
        </p:txBody>
      </p:sp>
    </p:spTree>
    <p:extLst>
      <p:ext uri="{BB962C8B-B14F-4D97-AF65-F5344CB8AC3E}">
        <p14:creationId xmlns:p14="http://schemas.microsoft.com/office/powerpoint/2010/main" val="3393112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35527"/>
            <a:ext cx="842356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Dos percalços da vida recordar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 emaranhado da superação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Na saudade do passado lembrar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Revivendo cada boa emoção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 ser que foi antes, passado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 amor que se viveu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Na luta de ter enfrentado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Mas de nada se esqueceu</a:t>
            </a:r>
          </a:p>
        </p:txBody>
      </p:sp>
    </p:spTree>
    <p:extLst>
      <p:ext uri="{BB962C8B-B14F-4D97-AF65-F5344CB8AC3E}">
        <p14:creationId xmlns:p14="http://schemas.microsoft.com/office/powerpoint/2010/main" val="141213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77091"/>
            <a:ext cx="890847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 no mundo sobrevivente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tantas vicissitudes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Buscar equilibrar a mente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Em cada fazer, atitude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amor pode se encontrar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Em cada papel poder buscar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viver, é facilitar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Cada fase poder superar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66779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  <p:sndAc>
          <p:stSnd loop="1">
            <p:snd r:embed="rId2" name="Alexandre Pires - Usted se me llevó la vida.wav"/>
          </p:stSnd>
        </p:sndAc>
      </p:transition>
    </mc:Choice>
    <mc:Fallback>
      <p:transition spd="slow" advClick="0" advTm="20000">
        <p:fade/>
        <p:sndAc>
          <p:stSnd loop="1">
            <p:snd r:embed="rId2" name="Alexandre Pires - Usted se me llevó la vi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10836" y="207818"/>
            <a:ext cx="87976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rosa vermelha simboliza a vivência humana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 beleza da vida. Os espinhos são as adversidades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Tudo que temo que passar, nas lições o que temos que aprender para evoluir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054145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52400"/>
            <a:ext cx="88946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Nossa vida aqui na terra tem um objetivo, que DEUS sabe muito bem.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um planeta de expiação e aprendizagem. Aqui vivemos felizes, conhecemos e reencontramos pessoas, aprendemos a conviver e resgatar problemas.</a:t>
            </a:r>
            <a:endParaRPr lang="pt-BR" sz="3200" b="1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3480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07818"/>
            <a:ext cx="8769927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LABITINTO DO SER...</a:t>
            </a:r>
          </a:p>
          <a:p>
            <a:pPr algn="ctr"/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TEXTO E FORMATAÇÃO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IMAGENS DO GOOGLE, PESSOAIS E DE LUZIETA AIRES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MÚSICA-Alexandre Pires- </a:t>
            </a:r>
            <a:r>
              <a:rPr lang="pt-BR" sz="32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Usted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se me </a:t>
            </a:r>
            <a:r>
              <a:rPr lang="pt-BR" sz="32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lievô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32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la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vida</a:t>
            </a:r>
          </a:p>
          <a:p>
            <a:pPr algn="ctr"/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NATUREZA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SILVEIRA MORAES SLIDES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WWW.SERGRASAN.COM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215802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249</TotalTime>
  <Words>456</Words>
  <Application>Microsoft Office PowerPoint</Application>
  <PresentationFormat>Apresentação na tela (4:3)</PresentationFormat>
  <Paragraphs>82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10</cp:revision>
  <dcterms:created xsi:type="dcterms:W3CDTF">2016-07-04T13:40:36Z</dcterms:created>
  <dcterms:modified xsi:type="dcterms:W3CDTF">2016-07-04T17:50:33Z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