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50" r:id="rId2"/>
  </p:sldMasterIdLst>
  <p:notesMasterIdLst>
    <p:notesMasterId r:id="rId39"/>
  </p:notes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1" r:id="rId17"/>
    <p:sldId id="270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89701" autoAdjust="0"/>
  </p:normalViewPr>
  <p:slideViewPr>
    <p:cSldViewPr>
      <p:cViewPr varScale="1">
        <p:scale>
          <a:sx n="55" d="100"/>
          <a:sy n="55" d="100"/>
        </p:scale>
        <p:origin x="614" y="3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" Type="http://schemas.openxmlformats.org/officeDocument/2006/relationships/slideMaster" Target="slideMasters/slideMaster1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98D5D77-B9F2-4108-AC6D-823E7AE72829}" type="datetimeFigureOut">
              <a:rPr lang="en-US" smtClean="0"/>
              <a:t>11/15/2013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5B3E59A-571A-4889-81C5-AB243F1CCCA9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29194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534572" y="2954215"/>
            <a:ext cx="5788856" cy="5856410"/>
          </a:xfrm>
        </p:spPr>
        <p:txBody>
          <a:bodyPr>
            <a:normAutofit/>
          </a:bodyPr>
          <a:lstStyle/>
          <a:p>
            <a:pPr>
              <a:spcAft>
                <a:spcPts val="300"/>
              </a:spcAft>
            </a:pPr>
            <a:endParaRPr lang="pt-BR" sz="1200" noProof="0" smtClean="0"/>
          </a:p>
        </p:txBody>
      </p:sp>
      <p:sp>
        <p:nvSpPr>
          <p:cNvPr id="5" name="Slide Image Placeholder 4"/>
          <p:cNvSpPr>
            <a:spLocks noGrp="1" noRot="1" noChangeAspect="1"/>
          </p:cNvSpPr>
          <p:nvPr>
            <p:ph type="sldImg"/>
          </p:nvPr>
        </p:nvSpPr>
        <p:spPr>
          <a:xfrm>
            <a:off x="14288" y="503238"/>
            <a:ext cx="4184650" cy="2354262"/>
          </a:xfrm>
        </p:spPr>
      </p:sp>
    </p:spTree>
    <p:extLst>
      <p:ext uri="{BB962C8B-B14F-4D97-AF65-F5344CB8AC3E}">
        <p14:creationId xmlns:p14="http://schemas.microsoft.com/office/powerpoint/2010/main" val="151969373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534572" y="2954215"/>
            <a:ext cx="5788856" cy="5856410"/>
          </a:xfrm>
        </p:spPr>
        <p:txBody>
          <a:bodyPr>
            <a:normAutofit/>
          </a:bodyPr>
          <a:lstStyle/>
          <a:p>
            <a:pPr>
              <a:spcAft>
                <a:spcPts val="300"/>
              </a:spcAft>
            </a:pPr>
            <a:endParaRPr lang="pt-BR" sz="1200" noProof="0" smtClean="0"/>
          </a:p>
        </p:txBody>
      </p:sp>
      <p:sp>
        <p:nvSpPr>
          <p:cNvPr id="5" name="Slide Image Placeholder 4"/>
          <p:cNvSpPr>
            <a:spLocks noGrp="1" noRot="1" noChangeAspect="1"/>
          </p:cNvSpPr>
          <p:nvPr>
            <p:ph type="sldImg"/>
          </p:nvPr>
        </p:nvSpPr>
        <p:spPr>
          <a:xfrm>
            <a:off x="14288" y="503238"/>
            <a:ext cx="4184650" cy="2354262"/>
          </a:xfrm>
        </p:spPr>
      </p:sp>
    </p:spTree>
    <p:extLst>
      <p:ext uri="{BB962C8B-B14F-4D97-AF65-F5344CB8AC3E}">
        <p14:creationId xmlns:p14="http://schemas.microsoft.com/office/powerpoint/2010/main" val="402384705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534572" y="2954215"/>
            <a:ext cx="5788856" cy="5856410"/>
          </a:xfrm>
        </p:spPr>
        <p:txBody>
          <a:bodyPr>
            <a:normAutofit/>
          </a:bodyPr>
          <a:lstStyle/>
          <a:p>
            <a:pPr>
              <a:spcAft>
                <a:spcPts val="300"/>
              </a:spcAft>
            </a:pPr>
            <a:endParaRPr lang="pt-BR" sz="1200" noProof="0" smtClean="0"/>
          </a:p>
        </p:txBody>
      </p:sp>
      <p:sp>
        <p:nvSpPr>
          <p:cNvPr id="5" name="Slide Image Placeholder 4"/>
          <p:cNvSpPr>
            <a:spLocks noGrp="1" noRot="1" noChangeAspect="1"/>
          </p:cNvSpPr>
          <p:nvPr>
            <p:ph type="sldImg"/>
          </p:nvPr>
        </p:nvSpPr>
        <p:spPr>
          <a:xfrm>
            <a:off x="14288" y="503238"/>
            <a:ext cx="4184650" cy="2354262"/>
          </a:xfrm>
        </p:spPr>
      </p:sp>
    </p:spTree>
    <p:extLst>
      <p:ext uri="{BB962C8B-B14F-4D97-AF65-F5344CB8AC3E}">
        <p14:creationId xmlns:p14="http://schemas.microsoft.com/office/powerpoint/2010/main" val="325424684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534572" y="2954215"/>
            <a:ext cx="5788856" cy="5856410"/>
          </a:xfrm>
        </p:spPr>
        <p:txBody>
          <a:bodyPr>
            <a:normAutofit/>
          </a:bodyPr>
          <a:lstStyle/>
          <a:p>
            <a:pPr>
              <a:spcAft>
                <a:spcPts val="300"/>
              </a:spcAft>
            </a:pPr>
            <a:endParaRPr lang="pt-BR" sz="1200" noProof="0" smtClean="0"/>
          </a:p>
        </p:txBody>
      </p:sp>
      <p:sp>
        <p:nvSpPr>
          <p:cNvPr id="5" name="Slide Image Placeholder 4"/>
          <p:cNvSpPr>
            <a:spLocks noGrp="1" noRot="1" noChangeAspect="1"/>
          </p:cNvSpPr>
          <p:nvPr>
            <p:ph type="sldImg"/>
          </p:nvPr>
        </p:nvSpPr>
        <p:spPr>
          <a:xfrm>
            <a:off x="14288" y="503238"/>
            <a:ext cx="4184650" cy="2354262"/>
          </a:xfrm>
        </p:spPr>
      </p:sp>
    </p:spTree>
    <p:extLst>
      <p:ext uri="{BB962C8B-B14F-4D97-AF65-F5344CB8AC3E}">
        <p14:creationId xmlns:p14="http://schemas.microsoft.com/office/powerpoint/2010/main" val="172536860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534572" y="2954215"/>
            <a:ext cx="5788856" cy="5856410"/>
          </a:xfrm>
        </p:spPr>
        <p:txBody>
          <a:bodyPr>
            <a:normAutofit/>
          </a:bodyPr>
          <a:lstStyle/>
          <a:p>
            <a:pPr>
              <a:spcAft>
                <a:spcPts val="300"/>
              </a:spcAft>
            </a:pPr>
            <a:endParaRPr lang="pt-BR" sz="1200" noProof="0" smtClean="0"/>
          </a:p>
        </p:txBody>
      </p:sp>
      <p:sp>
        <p:nvSpPr>
          <p:cNvPr id="5" name="Slide Image Placeholder 4"/>
          <p:cNvSpPr>
            <a:spLocks noGrp="1" noRot="1" noChangeAspect="1"/>
          </p:cNvSpPr>
          <p:nvPr>
            <p:ph type="sldImg"/>
          </p:nvPr>
        </p:nvSpPr>
        <p:spPr>
          <a:xfrm>
            <a:off x="14288" y="503238"/>
            <a:ext cx="4184650" cy="2354262"/>
          </a:xfrm>
        </p:spPr>
      </p:sp>
    </p:spTree>
    <p:extLst>
      <p:ext uri="{BB962C8B-B14F-4D97-AF65-F5344CB8AC3E}">
        <p14:creationId xmlns:p14="http://schemas.microsoft.com/office/powerpoint/2010/main" val="218669494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534572" y="2954215"/>
            <a:ext cx="5788856" cy="5856410"/>
          </a:xfrm>
        </p:spPr>
        <p:txBody>
          <a:bodyPr>
            <a:normAutofit/>
          </a:bodyPr>
          <a:lstStyle/>
          <a:p>
            <a:pPr>
              <a:spcAft>
                <a:spcPts val="300"/>
              </a:spcAft>
            </a:pPr>
            <a:endParaRPr lang="pt-BR" sz="1200" noProof="0" smtClean="0"/>
          </a:p>
        </p:txBody>
      </p:sp>
      <p:sp>
        <p:nvSpPr>
          <p:cNvPr id="5" name="Slide Image Placeholder 4"/>
          <p:cNvSpPr>
            <a:spLocks noGrp="1" noRot="1" noChangeAspect="1"/>
          </p:cNvSpPr>
          <p:nvPr>
            <p:ph type="sldImg"/>
          </p:nvPr>
        </p:nvSpPr>
        <p:spPr>
          <a:xfrm>
            <a:off x="14288" y="503238"/>
            <a:ext cx="4184650" cy="2354262"/>
          </a:xfrm>
        </p:spPr>
      </p:sp>
    </p:spTree>
    <p:extLst>
      <p:ext uri="{BB962C8B-B14F-4D97-AF65-F5344CB8AC3E}">
        <p14:creationId xmlns:p14="http://schemas.microsoft.com/office/powerpoint/2010/main" val="103957644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534572" y="2954215"/>
            <a:ext cx="5788856" cy="5856410"/>
          </a:xfrm>
        </p:spPr>
        <p:txBody>
          <a:bodyPr>
            <a:normAutofit/>
          </a:bodyPr>
          <a:lstStyle/>
          <a:p>
            <a:pPr>
              <a:spcAft>
                <a:spcPts val="300"/>
              </a:spcAft>
            </a:pPr>
            <a:endParaRPr lang="pt-BR" sz="1200" noProof="0" smtClean="0"/>
          </a:p>
        </p:txBody>
      </p:sp>
      <p:sp>
        <p:nvSpPr>
          <p:cNvPr id="5" name="Slide Image Placeholder 4"/>
          <p:cNvSpPr>
            <a:spLocks noGrp="1" noRot="1" noChangeAspect="1"/>
          </p:cNvSpPr>
          <p:nvPr>
            <p:ph type="sldImg"/>
          </p:nvPr>
        </p:nvSpPr>
        <p:spPr>
          <a:xfrm>
            <a:off x="14288" y="503238"/>
            <a:ext cx="4184650" cy="2354262"/>
          </a:xfrm>
        </p:spPr>
      </p:sp>
    </p:spTree>
    <p:extLst>
      <p:ext uri="{BB962C8B-B14F-4D97-AF65-F5344CB8AC3E}">
        <p14:creationId xmlns:p14="http://schemas.microsoft.com/office/powerpoint/2010/main" val="354708093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534572" y="2954215"/>
            <a:ext cx="5788856" cy="5856410"/>
          </a:xfrm>
        </p:spPr>
        <p:txBody>
          <a:bodyPr>
            <a:normAutofit/>
          </a:bodyPr>
          <a:lstStyle/>
          <a:p>
            <a:pPr>
              <a:spcAft>
                <a:spcPts val="300"/>
              </a:spcAft>
            </a:pPr>
            <a:endParaRPr lang="pt-BR" sz="1200" noProof="0" smtClean="0"/>
          </a:p>
        </p:txBody>
      </p:sp>
      <p:sp>
        <p:nvSpPr>
          <p:cNvPr id="5" name="Slide Image Placeholder 4"/>
          <p:cNvSpPr>
            <a:spLocks noGrp="1" noRot="1" noChangeAspect="1"/>
          </p:cNvSpPr>
          <p:nvPr>
            <p:ph type="sldImg"/>
          </p:nvPr>
        </p:nvSpPr>
        <p:spPr>
          <a:xfrm>
            <a:off x="14288" y="503238"/>
            <a:ext cx="4184650" cy="2354262"/>
          </a:xfrm>
        </p:spPr>
      </p:sp>
    </p:spTree>
    <p:extLst>
      <p:ext uri="{BB962C8B-B14F-4D97-AF65-F5344CB8AC3E}">
        <p14:creationId xmlns:p14="http://schemas.microsoft.com/office/powerpoint/2010/main" val="403167587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534572" y="2954215"/>
            <a:ext cx="5788856" cy="5856410"/>
          </a:xfrm>
        </p:spPr>
        <p:txBody>
          <a:bodyPr>
            <a:normAutofit/>
          </a:bodyPr>
          <a:lstStyle/>
          <a:p>
            <a:pPr>
              <a:spcAft>
                <a:spcPts val="300"/>
              </a:spcAft>
            </a:pPr>
            <a:endParaRPr lang="pt-BR" sz="1200" noProof="0" smtClean="0"/>
          </a:p>
        </p:txBody>
      </p:sp>
      <p:sp>
        <p:nvSpPr>
          <p:cNvPr id="5" name="Slide Image Placeholder 4"/>
          <p:cNvSpPr>
            <a:spLocks noGrp="1" noRot="1" noChangeAspect="1"/>
          </p:cNvSpPr>
          <p:nvPr>
            <p:ph type="sldImg"/>
          </p:nvPr>
        </p:nvSpPr>
        <p:spPr>
          <a:xfrm>
            <a:off x="14288" y="503238"/>
            <a:ext cx="4184650" cy="2354262"/>
          </a:xfrm>
        </p:spPr>
      </p:sp>
    </p:spTree>
    <p:extLst>
      <p:ext uri="{BB962C8B-B14F-4D97-AF65-F5344CB8AC3E}">
        <p14:creationId xmlns:p14="http://schemas.microsoft.com/office/powerpoint/2010/main" val="403854109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534572" y="2954215"/>
            <a:ext cx="5788856" cy="5856410"/>
          </a:xfrm>
        </p:spPr>
        <p:txBody>
          <a:bodyPr>
            <a:normAutofit/>
          </a:bodyPr>
          <a:lstStyle/>
          <a:p>
            <a:pPr>
              <a:spcAft>
                <a:spcPts val="300"/>
              </a:spcAft>
            </a:pPr>
            <a:endParaRPr lang="pt-BR" sz="1200" noProof="0" smtClean="0"/>
          </a:p>
        </p:txBody>
      </p:sp>
      <p:sp>
        <p:nvSpPr>
          <p:cNvPr id="5" name="Slide Image Placeholder 4"/>
          <p:cNvSpPr>
            <a:spLocks noGrp="1" noRot="1" noChangeAspect="1"/>
          </p:cNvSpPr>
          <p:nvPr>
            <p:ph type="sldImg"/>
          </p:nvPr>
        </p:nvSpPr>
        <p:spPr>
          <a:xfrm>
            <a:off x="14288" y="503238"/>
            <a:ext cx="4184650" cy="2354262"/>
          </a:xfrm>
        </p:spPr>
      </p:sp>
    </p:spTree>
    <p:extLst>
      <p:ext uri="{BB962C8B-B14F-4D97-AF65-F5344CB8AC3E}">
        <p14:creationId xmlns:p14="http://schemas.microsoft.com/office/powerpoint/2010/main" val="142957949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534572" y="2954215"/>
            <a:ext cx="5788856" cy="5856410"/>
          </a:xfrm>
        </p:spPr>
        <p:txBody>
          <a:bodyPr>
            <a:normAutofit/>
          </a:bodyPr>
          <a:lstStyle/>
          <a:p>
            <a:pPr>
              <a:spcAft>
                <a:spcPts val="300"/>
              </a:spcAft>
            </a:pPr>
            <a:endParaRPr lang="pt-BR" sz="1200" noProof="0" smtClean="0"/>
          </a:p>
        </p:txBody>
      </p:sp>
      <p:sp>
        <p:nvSpPr>
          <p:cNvPr id="5" name="Slide Image Placeholder 4"/>
          <p:cNvSpPr>
            <a:spLocks noGrp="1" noRot="1" noChangeAspect="1"/>
          </p:cNvSpPr>
          <p:nvPr>
            <p:ph type="sldImg"/>
          </p:nvPr>
        </p:nvSpPr>
        <p:spPr>
          <a:xfrm>
            <a:off x="14288" y="503238"/>
            <a:ext cx="4184650" cy="2354262"/>
          </a:xfrm>
        </p:spPr>
      </p:sp>
    </p:spTree>
    <p:extLst>
      <p:ext uri="{BB962C8B-B14F-4D97-AF65-F5344CB8AC3E}">
        <p14:creationId xmlns:p14="http://schemas.microsoft.com/office/powerpoint/2010/main" val="163837127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534572" y="2954215"/>
            <a:ext cx="5788856" cy="5856410"/>
          </a:xfrm>
        </p:spPr>
        <p:txBody>
          <a:bodyPr>
            <a:normAutofit/>
          </a:bodyPr>
          <a:lstStyle/>
          <a:p>
            <a:pPr>
              <a:spcAft>
                <a:spcPts val="300"/>
              </a:spcAft>
            </a:pPr>
            <a:endParaRPr lang="pt-BR" sz="1200" noProof="0" smtClean="0"/>
          </a:p>
        </p:txBody>
      </p:sp>
      <p:sp>
        <p:nvSpPr>
          <p:cNvPr id="5" name="Slide Image Placeholder 4"/>
          <p:cNvSpPr>
            <a:spLocks noGrp="1" noRot="1" noChangeAspect="1"/>
          </p:cNvSpPr>
          <p:nvPr>
            <p:ph type="sldImg"/>
          </p:nvPr>
        </p:nvSpPr>
        <p:spPr>
          <a:xfrm>
            <a:off x="14288" y="503238"/>
            <a:ext cx="4184650" cy="2354262"/>
          </a:xfrm>
        </p:spPr>
      </p:sp>
    </p:spTree>
    <p:extLst>
      <p:ext uri="{BB962C8B-B14F-4D97-AF65-F5344CB8AC3E}">
        <p14:creationId xmlns:p14="http://schemas.microsoft.com/office/powerpoint/2010/main" val="111009624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534572" y="2954215"/>
            <a:ext cx="5788856" cy="5856410"/>
          </a:xfrm>
        </p:spPr>
        <p:txBody>
          <a:bodyPr>
            <a:normAutofit/>
          </a:bodyPr>
          <a:lstStyle/>
          <a:p>
            <a:pPr>
              <a:spcAft>
                <a:spcPts val="300"/>
              </a:spcAft>
            </a:pPr>
            <a:endParaRPr lang="pt-BR" sz="1200" noProof="0" smtClean="0"/>
          </a:p>
        </p:txBody>
      </p:sp>
      <p:sp>
        <p:nvSpPr>
          <p:cNvPr id="5" name="Slide Image Placeholder 4"/>
          <p:cNvSpPr>
            <a:spLocks noGrp="1" noRot="1" noChangeAspect="1"/>
          </p:cNvSpPr>
          <p:nvPr>
            <p:ph type="sldImg"/>
          </p:nvPr>
        </p:nvSpPr>
        <p:spPr>
          <a:xfrm>
            <a:off x="14288" y="503238"/>
            <a:ext cx="4184650" cy="2354262"/>
          </a:xfrm>
        </p:spPr>
      </p:sp>
    </p:spTree>
    <p:extLst>
      <p:ext uri="{BB962C8B-B14F-4D97-AF65-F5344CB8AC3E}">
        <p14:creationId xmlns:p14="http://schemas.microsoft.com/office/powerpoint/2010/main" val="360357724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534572" y="2954215"/>
            <a:ext cx="5788856" cy="5856410"/>
          </a:xfrm>
        </p:spPr>
        <p:txBody>
          <a:bodyPr>
            <a:normAutofit/>
          </a:bodyPr>
          <a:lstStyle/>
          <a:p>
            <a:pPr>
              <a:spcAft>
                <a:spcPts val="300"/>
              </a:spcAft>
            </a:pPr>
            <a:endParaRPr lang="pt-BR" sz="1200" noProof="0" smtClean="0"/>
          </a:p>
        </p:txBody>
      </p:sp>
      <p:sp>
        <p:nvSpPr>
          <p:cNvPr id="5" name="Slide Image Placeholder 4"/>
          <p:cNvSpPr>
            <a:spLocks noGrp="1" noRot="1" noChangeAspect="1"/>
          </p:cNvSpPr>
          <p:nvPr>
            <p:ph type="sldImg"/>
          </p:nvPr>
        </p:nvSpPr>
        <p:spPr>
          <a:xfrm>
            <a:off x="14288" y="503238"/>
            <a:ext cx="4184650" cy="2354262"/>
          </a:xfrm>
        </p:spPr>
      </p:sp>
    </p:spTree>
    <p:extLst>
      <p:ext uri="{BB962C8B-B14F-4D97-AF65-F5344CB8AC3E}">
        <p14:creationId xmlns:p14="http://schemas.microsoft.com/office/powerpoint/2010/main" val="414950963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534572" y="2954215"/>
            <a:ext cx="5788856" cy="5856410"/>
          </a:xfrm>
        </p:spPr>
        <p:txBody>
          <a:bodyPr>
            <a:normAutofit/>
          </a:bodyPr>
          <a:lstStyle/>
          <a:p>
            <a:pPr>
              <a:spcAft>
                <a:spcPts val="300"/>
              </a:spcAft>
            </a:pPr>
            <a:endParaRPr lang="pt-BR" sz="1200" noProof="0" smtClean="0"/>
          </a:p>
        </p:txBody>
      </p:sp>
      <p:sp>
        <p:nvSpPr>
          <p:cNvPr id="5" name="Slide Image Placeholder 4"/>
          <p:cNvSpPr>
            <a:spLocks noGrp="1" noRot="1" noChangeAspect="1"/>
          </p:cNvSpPr>
          <p:nvPr>
            <p:ph type="sldImg"/>
          </p:nvPr>
        </p:nvSpPr>
        <p:spPr>
          <a:xfrm>
            <a:off x="14288" y="503238"/>
            <a:ext cx="4184650" cy="2354262"/>
          </a:xfrm>
        </p:spPr>
      </p:sp>
    </p:spTree>
    <p:extLst>
      <p:ext uri="{BB962C8B-B14F-4D97-AF65-F5344CB8AC3E}">
        <p14:creationId xmlns:p14="http://schemas.microsoft.com/office/powerpoint/2010/main" val="393808642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534572" y="2954215"/>
            <a:ext cx="5788856" cy="5856410"/>
          </a:xfrm>
        </p:spPr>
        <p:txBody>
          <a:bodyPr>
            <a:normAutofit/>
          </a:bodyPr>
          <a:lstStyle/>
          <a:p>
            <a:pPr>
              <a:spcAft>
                <a:spcPts val="300"/>
              </a:spcAft>
            </a:pPr>
            <a:endParaRPr lang="pt-BR" sz="1200" noProof="0" smtClean="0"/>
          </a:p>
        </p:txBody>
      </p:sp>
      <p:sp>
        <p:nvSpPr>
          <p:cNvPr id="5" name="Slide Image Placeholder 4"/>
          <p:cNvSpPr>
            <a:spLocks noGrp="1" noRot="1" noChangeAspect="1"/>
          </p:cNvSpPr>
          <p:nvPr>
            <p:ph type="sldImg"/>
          </p:nvPr>
        </p:nvSpPr>
        <p:spPr>
          <a:xfrm>
            <a:off x="14288" y="503238"/>
            <a:ext cx="4184650" cy="2354262"/>
          </a:xfrm>
        </p:spPr>
      </p:sp>
    </p:spTree>
    <p:extLst>
      <p:ext uri="{BB962C8B-B14F-4D97-AF65-F5344CB8AC3E}">
        <p14:creationId xmlns:p14="http://schemas.microsoft.com/office/powerpoint/2010/main" val="367466720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534572" y="2954215"/>
            <a:ext cx="5788856" cy="5856410"/>
          </a:xfrm>
        </p:spPr>
        <p:txBody>
          <a:bodyPr>
            <a:normAutofit/>
          </a:bodyPr>
          <a:lstStyle/>
          <a:p>
            <a:pPr>
              <a:spcAft>
                <a:spcPts val="300"/>
              </a:spcAft>
            </a:pPr>
            <a:endParaRPr lang="pt-BR" sz="1200" noProof="0" smtClean="0"/>
          </a:p>
        </p:txBody>
      </p:sp>
      <p:sp>
        <p:nvSpPr>
          <p:cNvPr id="5" name="Slide Image Placeholder 4"/>
          <p:cNvSpPr>
            <a:spLocks noGrp="1" noRot="1" noChangeAspect="1"/>
          </p:cNvSpPr>
          <p:nvPr>
            <p:ph type="sldImg"/>
          </p:nvPr>
        </p:nvSpPr>
        <p:spPr>
          <a:xfrm>
            <a:off x="14288" y="503238"/>
            <a:ext cx="4184650" cy="2354262"/>
          </a:xfrm>
        </p:spPr>
      </p:sp>
    </p:spTree>
    <p:extLst>
      <p:ext uri="{BB962C8B-B14F-4D97-AF65-F5344CB8AC3E}">
        <p14:creationId xmlns:p14="http://schemas.microsoft.com/office/powerpoint/2010/main" val="123066156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534572" y="2954215"/>
            <a:ext cx="5788856" cy="5856410"/>
          </a:xfrm>
        </p:spPr>
        <p:txBody>
          <a:bodyPr>
            <a:normAutofit/>
          </a:bodyPr>
          <a:lstStyle/>
          <a:p>
            <a:pPr>
              <a:spcAft>
                <a:spcPts val="300"/>
              </a:spcAft>
            </a:pPr>
            <a:endParaRPr lang="pt-BR" sz="1200" noProof="0" smtClean="0"/>
          </a:p>
        </p:txBody>
      </p:sp>
      <p:sp>
        <p:nvSpPr>
          <p:cNvPr id="5" name="Slide Image Placeholder 4"/>
          <p:cNvSpPr>
            <a:spLocks noGrp="1" noRot="1" noChangeAspect="1"/>
          </p:cNvSpPr>
          <p:nvPr>
            <p:ph type="sldImg"/>
          </p:nvPr>
        </p:nvSpPr>
        <p:spPr>
          <a:xfrm>
            <a:off x="14288" y="503238"/>
            <a:ext cx="4184650" cy="2354262"/>
          </a:xfrm>
        </p:spPr>
      </p:sp>
    </p:spTree>
    <p:extLst>
      <p:ext uri="{BB962C8B-B14F-4D97-AF65-F5344CB8AC3E}">
        <p14:creationId xmlns:p14="http://schemas.microsoft.com/office/powerpoint/2010/main" val="281032426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534572" y="2954215"/>
            <a:ext cx="5788856" cy="5856410"/>
          </a:xfrm>
        </p:spPr>
        <p:txBody>
          <a:bodyPr>
            <a:normAutofit/>
          </a:bodyPr>
          <a:lstStyle/>
          <a:p>
            <a:pPr>
              <a:spcAft>
                <a:spcPts val="300"/>
              </a:spcAft>
            </a:pPr>
            <a:endParaRPr lang="pt-BR" sz="1200" noProof="0" smtClean="0"/>
          </a:p>
        </p:txBody>
      </p:sp>
      <p:sp>
        <p:nvSpPr>
          <p:cNvPr id="5" name="Slide Image Placeholder 4"/>
          <p:cNvSpPr>
            <a:spLocks noGrp="1" noRot="1" noChangeAspect="1"/>
          </p:cNvSpPr>
          <p:nvPr>
            <p:ph type="sldImg"/>
          </p:nvPr>
        </p:nvSpPr>
        <p:spPr>
          <a:xfrm>
            <a:off x="14288" y="503238"/>
            <a:ext cx="4184650" cy="2354262"/>
          </a:xfrm>
        </p:spPr>
      </p:sp>
    </p:spTree>
    <p:extLst>
      <p:ext uri="{BB962C8B-B14F-4D97-AF65-F5344CB8AC3E}">
        <p14:creationId xmlns:p14="http://schemas.microsoft.com/office/powerpoint/2010/main" val="157247929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534572" y="2954215"/>
            <a:ext cx="5788856" cy="5856410"/>
          </a:xfrm>
        </p:spPr>
        <p:txBody>
          <a:bodyPr>
            <a:normAutofit/>
          </a:bodyPr>
          <a:lstStyle/>
          <a:p>
            <a:pPr>
              <a:spcAft>
                <a:spcPts val="300"/>
              </a:spcAft>
            </a:pPr>
            <a:endParaRPr lang="pt-BR" sz="1200" noProof="0" smtClean="0"/>
          </a:p>
        </p:txBody>
      </p:sp>
      <p:sp>
        <p:nvSpPr>
          <p:cNvPr id="5" name="Slide Image Placeholder 4"/>
          <p:cNvSpPr>
            <a:spLocks noGrp="1" noRot="1" noChangeAspect="1"/>
          </p:cNvSpPr>
          <p:nvPr>
            <p:ph type="sldImg"/>
          </p:nvPr>
        </p:nvSpPr>
        <p:spPr>
          <a:xfrm>
            <a:off x="14288" y="503238"/>
            <a:ext cx="4184650" cy="2354262"/>
          </a:xfrm>
        </p:spPr>
      </p:sp>
    </p:spTree>
    <p:extLst>
      <p:ext uri="{BB962C8B-B14F-4D97-AF65-F5344CB8AC3E}">
        <p14:creationId xmlns:p14="http://schemas.microsoft.com/office/powerpoint/2010/main" val="316172941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534572" y="2954215"/>
            <a:ext cx="5788856" cy="5856410"/>
          </a:xfrm>
        </p:spPr>
        <p:txBody>
          <a:bodyPr>
            <a:normAutofit/>
          </a:bodyPr>
          <a:lstStyle/>
          <a:p>
            <a:pPr>
              <a:spcAft>
                <a:spcPts val="300"/>
              </a:spcAft>
            </a:pPr>
            <a:endParaRPr lang="pt-BR" sz="1200" noProof="0" smtClean="0"/>
          </a:p>
        </p:txBody>
      </p:sp>
      <p:sp>
        <p:nvSpPr>
          <p:cNvPr id="5" name="Slide Image Placeholder 4"/>
          <p:cNvSpPr>
            <a:spLocks noGrp="1" noRot="1" noChangeAspect="1"/>
          </p:cNvSpPr>
          <p:nvPr>
            <p:ph type="sldImg"/>
          </p:nvPr>
        </p:nvSpPr>
        <p:spPr>
          <a:xfrm>
            <a:off x="14288" y="503238"/>
            <a:ext cx="4184650" cy="2354262"/>
          </a:xfrm>
        </p:spPr>
      </p:sp>
    </p:spTree>
    <p:extLst>
      <p:ext uri="{BB962C8B-B14F-4D97-AF65-F5344CB8AC3E}">
        <p14:creationId xmlns:p14="http://schemas.microsoft.com/office/powerpoint/2010/main" val="233956823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534572" y="2954215"/>
            <a:ext cx="5788856" cy="5856410"/>
          </a:xfrm>
        </p:spPr>
        <p:txBody>
          <a:bodyPr>
            <a:normAutofit/>
          </a:bodyPr>
          <a:lstStyle/>
          <a:p>
            <a:pPr>
              <a:spcAft>
                <a:spcPts val="300"/>
              </a:spcAft>
            </a:pPr>
            <a:endParaRPr lang="pt-BR" sz="1200" noProof="0" smtClean="0"/>
          </a:p>
        </p:txBody>
      </p:sp>
      <p:sp>
        <p:nvSpPr>
          <p:cNvPr id="5" name="Slide Image Placeholder 4"/>
          <p:cNvSpPr>
            <a:spLocks noGrp="1" noRot="1" noChangeAspect="1"/>
          </p:cNvSpPr>
          <p:nvPr>
            <p:ph type="sldImg"/>
          </p:nvPr>
        </p:nvSpPr>
        <p:spPr>
          <a:xfrm>
            <a:off x="14288" y="503238"/>
            <a:ext cx="4184650" cy="2354262"/>
          </a:xfrm>
        </p:spPr>
      </p:sp>
    </p:spTree>
    <p:extLst>
      <p:ext uri="{BB962C8B-B14F-4D97-AF65-F5344CB8AC3E}">
        <p14:creationId xmlns:p14="http://schemas.microsoft.com/office/powerpoint/2010/main" val="4290329282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534572" y="2954215"/>
            <a:ext cx="5788856" cy="5856410"/>
          </a:xfrm>
        </p:spPr>
        <p:txBody>
          <a:bodyPr>
            <a:normAutofit/>
          </a:bodyPr>
          <a:lstStyle/>
          <a:p>
            <a:pPr>
              <a:spcAft>
                <a:spcPts val="300"/>
              </a:spcAft>
            </a:pPr>
            <a:endParaRPr lang="pt-BR" sz="1200" noProof="0" smtClean="0"/>
          </a:p>
        </p:txBody>
      </p:sp>
      <p:sp>
        <p:nvSpPr>
          <p:cNvPr id="5" name="Slide Image Placeholder 4"/>
          <p:cNvSpPr>
            <a:spLocks noGrp="1" noRot="1" noChangeAspect="1"/>
          </p:cNvSpPr>
          <p:nvPr>
            <p:ph type="sldImg"/>
          </p:nvPr>
        </p:nvSpPr>
        <p:spPr>
          <a:xfrm>
            <a:off x="14288" y="503238"/>
            <a:ext cx="4184650" cy="2354262"/>
          </a:xfrm>
        </p:spPr>
      </p:sp>
    </p:spTree>
    <p:extLst>
      <p:ext uri="{BB962C8B-B14F-4D97-AF65-F5344CB8AC3E}">
        <p14:creationId xmlns:p14="http://schemas.microsoft.com/office/powerpoint/2010/main" val="1650083710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534572" y="2954215"/>
            <a:ext cx="5788856" cy="5856410"/>
          </a:xfrm>
        </p:spPr>
        <p:txBody>
          <a:bodyPr>
            <a:normAutofit/>
          </a:bodyPr>
          <a:lstStyle/>
          <a:p>
            <a:pPr>
              <a:spcAft>
                <a:spcPts val="300"/>
              </a:spcAft>
            </a:pPr>
            <a:endParaRPr lang="pt-BR" sz="1200" noProof="0" smtClean="0"/>
          </a:p>
        </p:txBody>
      </p:sp>
      <p:sp>
        <p:nvSpPr>
          <p:cNvPr id="5" name="Slide Image Placeholder 4"/>
          <p:cNvSpPr>
            <a:spLocks noGrp="1" noRot="1" noChangeAspect="1"/>
          </p:cNvSpPr>
          <p:nvPr>
            <p:ph type="sldImg"/>
          </p:nvPr>
        </p:nvSpPr>
        <p:spPr>
          <a:xfrm>
            <a:off x="14288" y="503238"/>
            <a:ext cx="4184650" cy="2354262"/>
          </a:xfrm>
        </p:spPr>
      </p:sp>
    </p:spTree>
    <p:extLst>
      <p:ext uri="{BB962C8B-B14F-4D97-AF65-F5344CB8AC3E}">
        <p14:creationId xmlns:p14="http://schemas.microsoft.com/office/powerpoint/2010/main" val="3438948823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534572" y="2954215"/>
            <a:ext cx="5788856" cy="5856410"/>
          </a:xfrm>
        </p:spPr>
        <p:txBody>
          <a:bodyPr>
            <a:normAutofit/>
          </a:bodyPr>
          <a:lstStyle/>
          <a:p>
            <a:pPr>
              <a:spcAft>
                <a:spcPts val="300"/>
              </a:spcAft>
            </a:pPr>
            <a:endParaRPr lang="pt-BR" sz="1200" noProof="0" smtClean="0"/>
          </a:p>
        </p:txBody>
      </p:sp>
      <p:sp>
        <p:nvSpPr>
          <p:cNvPr id="5" name="Slide Image Placeholder 4"/>
          <p:cNvSpPr>
            <a:spLocks noGrp="1" noRot="1" noChangeAspect="1"/>
          </p:cNvSpPr>
          <p:nvPr>
            <p:ph type="sldImg"/>
          </p:nvPr>
        </p:nvSpPr>
        <p:spPr>
          <a:xfrm>
            <a:off x="14288" y="503238"/>
            <a:ext cx="4184650" cy="2354262"/>
          </a:xfrm>
        </p:spPr>
      </p:sp>
    </p:spTree>
    <p:extLst>
      <p:ext uri="{BB962C8B-B14F-4D97-AF65-F5344CB8AC3E}">
        <p14:creationId xmlns:p14="http://schemas.microsoft.com/office/powerpoint/2010/main" val="2455690261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534572" y="2954215"/>
            <a:ext cx="5788856" cy="5856410"/>
          </a:xfrm>
        </p:spPr>
        <p:txBody>
          <a:bodyPr>
            <a:normAutofit/>
          </a:bodyPr>
          <a:lstStyle/>
          <a:p>
            <a:pPr>
              <a:spcAft>
                <a:spcPts val="300"/>
              </a:spcAft>
            </a:pPr>
            <a:endParaRPr lang="pt-BR" sz="1200" noProof="0" smtClean="0"/>
          </a:p>
        </p:txBody>
      </p:sp>
      <p:sp>
        <p:nvSpPr>
          <p:cNvPr id="5" name="Slide Image Placeholder 4"/>
          <p:cNvSpPr>
            <a:spLocks noGrp="1" noRot="1" noChangeAspect="1"/>
          </p:cNvSpPr>
          <p:nvPr>
            <p:ph type="sldImg"/>
          </p:nvPr>
        </p:nvSpPr>
        <p:spPr>
          <a:xfrm>
            <a:off x="14288" y="503238"/>
            <a:ext cx="4184650" cy="2354262"/>
          </a:xfrm>
        </p:spPr>
      </p:sp>
    </p:spTree>
    <p:extLst>
      <p:ext uri="{BB962C8B-B14F-4D97-AF65-F5344CB8AC3E}">
        <p14:creationId xmlns:p14="http://schemas.microsoft.com/office/powerpoint/2010/main" val="2116512142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534572" y="2954215"/>
            <a:ext cx="5788856" cy="5856410"/>
          </a:xfrm>
        </p:spPr>
        <p:txBody>
          <a:bodyPr>
            <a:normAutofit/>
          </a:bodyPr>
          <a:lstStyle/>
          <a:p>
            <a:pPr>
              <a:spcAft>
                <a:spcPts val="300"/>
              </a:spcAft>
            </a:pPr>
            <a:endParaRPr lang="pt-BR" sz="1200" noProof="0" smtClean="0"/>
          </a:p>
        </p:txBody>
      </p:sp>
      <p:sp>
        <p:nvSpPr>
          <p:cNvPr id="5" name="Slide Image Placeholder 4"/>
          <p:cNvSpPr>
            <a:spLocks noGrp="1" noRot="1" noChangeAspect="1"/>
          </p:cNvSpPr>
          <p:nvPr>
            <p:ph type="sldImg"/>
          </p:nvPr>
        </p:nvSpPr>
        <p:spPr>
          <a:xfrm>
            <a:off x="14288" y="503238"/>
            <a:ext cx="4184650" cy="2354262"/>
          </a:xfrm>
        </p:spPr>
      </p:sp>
    </p:spTree>
    <p:extLst>
      <p:ext uri="{BB962C8B-B14F-4D97-AF65-F5344CB8AC3E}">
        <p14:creationId xmlns:p14="http://schemas.microsoft.com/office/powerpoint/2010/main" val="2820500058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534572" y="2954215"/>
            <a:ext cx="5788856" cy="5856410"/>
          </a:xfrm>
        </p:spPr>
        <p:txBody>
          <a:bodyPr>
            <a:normAutofit/>
          </a:bodyPr>
          <a:lstStyle/>
          <a:p>
            <a:pPr>
              <a:spcAft>
                <a:spcPts val="300"/>
              </a:spcAft>
            </a:pPr>
            <a:endParaRPr lang="pt-BR" sz="1200" noProof="0" smtClean="0"/>
          </a:p>
        </p:txBody>
      </p:sp>
      <p:sp>
        <p:nvSpPr>
          <p:cNvPr id="5" name="Slide Image Placeholder 4"/>
          <p:cNvSpPr>
            <a:spLocks noGrp="1" noRot="1" noChangeAspect="1"/>
          </p:cNvSpPr>
          <p:nvPr>
            <p:ph type="sldImg"/>
          </p:nvPr>
        </p:nvSpPr>
        <p:spPr>
          <a:xfrm>
            <a:off x="14288" y="503238"/>
            <a:ext cx="4184650" cy="2354262"/>
          </a:xfrm>
        </p:spPr>
      </p:sp>
    </p:spTree>
    <p:extLst>
      <p:ext uri="{BB962C8B-B14F-4D97-AF65-F5344CB8AC3E}">
        <p14:creationId xmlns:p14="http://schemas.microsoft.com/office/powerpoint/2010/main" val="2152057841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534572" y="2954215"/>
            <a:ext cx="5788856" cy="5856410"/>
          </a:xfrm>
        </p:spPr>
        <p:txBody>
          <a:bodyPr>
            <a:normAutofit/>
          </a:bodyPr>
          <a:lstStyle/>
          <a:p>
            <a:pPr>
              <a:spcAft>
                <a:spcPts val="300"/>
              </a:spcAft>
            </a:pPr>
            <a:endParaRPr lang="pt-BR" sz="1200" noProof="0" smtClean="0"/>
          </a:p>
        </p:txBody>
      </p:sp>
      <p:sp>
        <p:nvSpPr>
          <p:cNvPr id="5" name="Slide Image Placeholder 4"/>
          <p:cNvSpPr>
            <a:spLocks noGrp="1" noRot="1" noChangeAspect="1"/>
          </p:cNvSpPr>
          <p:nvPr>
            <p:ph type="sldImg"/>
          </p:nvPr>
        </p:nvSpPr>
        <p:spPr>
          <a:xfrm>
            <a:off x="14288" y="503238"/>
            <a:ext cx="4184650" cy="2354262"/>
          </a:xfrm>
        </p:spPr>
      </p:sp>
    </p:spTree>
    <p:extLst>
      <p:ext uri="{BB962C8B-B14F-4D97-AF65-F5344CB8AC3E}">
        <p14:creationId xmlns:p14="http://schemas.microsoft.com/office/powerpoint/2010/main" val="937064589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534572" y="2954215"/>
            <a:ext cx="5788856" cy="5856410"/>
          </a:xfrm>
        </p:spPr>
        <p:txBody>
          <a:bodyPr>
            <a:normAutofit/>
          </a:bodyPr>
          <a:lstStyle/>
          <a:p>
            <a:pPr>
              <a:spcAft>
                <a:spcPts val="300"/>
              </a:spcAft>
            </a:pPr>
            <a:endParaRPr lang="pt-BR" sz="1200" noProof="0" smtClean="0"/>
          </a:p>
        </p:txBody>
      </p:sp>
      <p:sp>
        <p:nvSpPr>
          <p:cNvPr id="5" name="Slide Image Placeholder 4"/>
          <p:cNvSpPr>
            <a:spLocks noGrp="1" noRot="1" noChangeAspect="1"/>
          </p:cNvSpPr>
          <p:nvPr>
            <p:ph type="sldImg"/>
          </p:nvPr>
        </p:nvSpPr>
        <p:spPr>
          <a:xfrm>
            <a:off x="14288" y="503238"/>
            <a:ext cx="4184650" cy="2354262"/>
          </a:xfrm>
        </p:spPr>
      </p:sp>
    </p:spTree>
    <p:extLst>
      <p:ext uri="{BB962C8B-B14F-4D97-AF65-F5344CB8AC3E}">
        <p14:creationId xmlns:p14="http://schemas.microsoft.com/office/powerpoint/2010/main" val="3075123008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534572" y="2954215"/>
            <a:ext cx="5788856" cy="5856410"/>
          </a:xfrm>
        </p:spPr>
        <p:txBody>
          <a:bodyPr>
            <a:normAutofit/>
          </a:bodyPr>
          <a:lstStyle/>
          <a:p>
            <a:pPr>
              <a:spcAft>
                <a:spcPts val="300"/>
              </a:spcAft>
            </a:pPr>
            <a:endParaRPr lang="pt-BR" sz="1200" noProof="0" smtClean="0"/>
          </a:p>
        </p:txBody>
      </p:sp>
      <p:sp>
        <p:nvSpPr>
          <p:cNvPr id="5" name="Slide Image Placeholder 4"/>
          <p:cNvSpPr>
            <a:spLocks noGrp="1" noRot="1" noChangeAspect="1"/>
          </p:cNvSpPr>
          <p:nvPr>
            <p:ph type="sldImg"/>
          </p:nvPr>
        </p:nvSpPr>
        <p:spPr>
          <a:xfrm>
            <a:off x="14288" y="503238"/>
            <a:ext cx="4184650" cy="2354262"/>
          </a:xfrm>
        </p:spPr>
      </p:sp>
    </p:spTree>
    <p:extLst>
      <p:ext uri="{BB962C8B-B14F-4D97-AF65-F5344CB8AC3E}">
        <p14:creationId xmlns:p14="http://schemas.microsoft.com/office/powerpoint/2010/main" val="3687267191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534572" y="2954215"/>
            <a:ext cx="5788856" cy="5856410"/>
          </a:xfrm>
        </p:spPr>
        <p:txBody>
          <a:bodyPr>
            <a:normAutofit/>
          </a:bodyPr>
          <a:lstStyle/>
          <a:p>
            <a:pPr>
              <a:spcAft>
                <a:spcPts val="300"/>
              </a:spcAft>
            </a:pPr>
            <a:endParaRPr lang="pt-BR" sz="1200" noProof="0" smtClean="0"/>
          </a:p>
        </p:txBody>
      </p:sp>
      <p:sp>
        <p:nvSpPr>
          <p:cNvPr id="5" name="Slide Image Placeholder 4"/>
          <p:cNvSpPr>
            <a:spLocks noGrp="1" noRot="1" noChangeAspect="1"/>
          </p:cNvSpPr>
          <p:nvPr>
            <p:ph type="sldImg"/>
          </p:nvPr>
        </p:nvSpPr>
        <p:spPr>
          <a:xfrm>
            <a:off x="14288" y="503238"/>
            <a:ext cx="4184650" cy="2354262"/>
          </a:xfrm>
        </p:spPr>
      </p:sp>
    </p:spTree>
    <p:extLst>
      <p:ext uri="{BB962C8B-B14F-4D97-AF65-F5344CB8AC3E}">
        <p14:creationId xmlns:p14="http://schemas.microsoft.com/office/powerpoint/2010/main" val="3547871903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534572" y="2954215"/>
            <a:ext cx="5788856" cy="5856410"/>
          </a:xfrm>
        </p:spPr>
        <p:txBody>
          <a:bodyPr>
            <a:normAutofit/>
          </a:bodyPr>
          <a:lstStyle/>
          <a:p>
            <a:pPr>
              <a:spcAft>
                <a:spcPts val="300"/>
              </a:spcAft>
            </a:pPr>
            <a:endParaRPr lang="pt-BR" sz="1200" noProof="0" smtClean="0"/>
          </a:p>
        </p:txBody>
      </p:sp>
      <p:sp>
        <p:nvSpPr>
          <p:cNvPr id="5" name="Slide Image Placeholder 4"/>
          <p:cNvSpPr>
            <a:spLocks noGrp="1" noRot="1" noChangeAspect="1"/>
          </p:cNvSpPr>
          <p:nvPr>
            <p:ph type="sldImg"/>
          </p:nvPr>
        </p:nvSpPr>
        <p:spPr>
          <a:xfrm>
            <a:off x="14288" y="503238"/>
            <a:ext cx="4184650" cy="2354262"/>
          </a:xfrm>
        </p:spPr>
      </p:sp>
    </p:spTree>
    <p:extLst>
      <p:ext uri="{BB962C8B-B14F-4D97-AF65-F5344CB8AC3E}">
        <p14:creationId xmlns:p14="http://schemas.microsoft.com/office/powerpoint/2010/main" val="2213693399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534572" y="2954215"/>
            <a:ext cx="5788856" cy="5856410"/>
          </a:xfrm>
        </p:spPr>
        <p:txBody>
          <a:bodyPr>
            <a:normAutofit/>
          </a:bodyPr>
          <a:lstStyle/>
          <a:p>
            <a:pPr>
              <a:spcAft>
                <a:spcPts val="300"/>
              </a:spcAft>
            </a:pPr>
            <a:endParaRPr lang="pt-BR" sz="1200" noProof="0" smtClean="0"/>
          </a:p>
        </p:txBody>
      </p:sp>
      <p:sp>
        <p:nvSpPr>
          <p:cNvPr id="5" name="Slide Image Placeholder 4"/>
          <p:cNvSpPr>
            <a:spLocks noGrp="1" noRot="1" noChangeAspect="1"/>
          </p:cNvSpPr>
          <p:nvPr>
            <p:ph type="sldImg"/>
          </p:nvPr>
        </p:nvSpPr>
        <p:spPr>
          <a:xfrm>
            <a:off x="14288" y="503238"/>
            <a:ext cx="4184650" cy="2354262"/>
          </a:xfrm>
        </p:spPr>
      </p:sp>
    </p:spTree>
    <p:extLst>
      <p:ext uri="{BB962C8B-B14F-4D97-AF65-F5344CB8AC3E}">
        <p14:creationId xmlns:p14="http://schemas.microsoft.com/office/powerpoint/2010/main" val="2591044367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534572" y="2954215"/>
            <a:ext cx="5788856" cy="5856410"/>
          </a:xfrm>
        </p:spPr>
        <p:txBody>
          <a:bodyPr>
            <a:normAutofit/>
          </a:bodyPr>
          <a:lstStyle/>
          <a:p>
            <a:pPr>
              <a:spcAft>
                <a:spcPts val="300"/>
              </a:spcAft>
            </a:pPr>
            <a:endParaRPr lang="pt-BR" sz="1200" noProof="0" smtClean="0"/>
          </a:p>
        </p:txBody>
      </p:sp>
      <p:sp>
        <p:nvSpPr>
          <p:cNvPr id="5" name="Slide Image Placeholder 4"/>
          <p:cNvSpPr>
            <a:spLocks noGrp="1" noRot="1" noChangeAspect="1"/>
          </p:cNvSpPr>
          <p:nvPr>
            <p:ph type="sldImg"/>
          </p:nvPr>
        </p:nvSpPr>
        <p:spPr>
          <a:xfrm>
            <a:off x="14288" y="503238"/>
            <a:ext cx="4184650" cy="2354262"/>
          </a:xfrm>
        </p:spPr>
      </p:sp>
    </p:spTree>
    <p:extLst>
      <p:ext uri="{BB962C8B-B14F-4D97-AF65-F5344CB8AC3E}">
        <p14:creationId xmlns:p14="http://schemas.microsoft.com/office/powerpoint/2010/main" val="3618120600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534572" y="2954215"/>
            <a:ext cx="5788856" cy="5856410"/>
          </a:xfrm>
        </p:spPr>
        <p:txBody>
          <a:bodyPr>
            <a:normAutofit/>
          </a:bodyPr>
          <a:lstStyle/>
          <a:p>
            <a:pPr>
              <a:spcAft>
                <a:spcPts val="300"/>
              </a:spcAft>
            </a:pPr>
            <a:endParaRPr lang="pt-BR" sz="1200" noProof="0" smtClean="0"/>
          </a:p>
        </p:txBody>
      </p:sp>
      <p:sp>
        <p:nvSpPr>
          <p:cNvPr id="5" name="Slide Image Placeholder 4"/>
          <p:cNvSpPr>
            <a:spLocks noGrp="1" noRot="1" noChangeAspect="1"/>
          </p:cNvSpPr>
          <p:nvPr>
            <p:ph type="sldImg"/>
          </p:nvPr>
        </p:nvSpPr>
        <p:spPr>
          <a:xfrm>
            <a:off x="14288" y="503238"/>
            <a:ext cx="4184650" cy="2354262"/>
          </a:xfrm>
        </p:spPr>
      </p:sp>
    </p:spTree>
    <p:extLst>
      <p:ext uri="{BB962C8B-B14F-4D97-AF65-F5344CB8AC3E}">
        <p14:creationId xmlns:p14="http://schemas.microsoft.com/office/powerpoint/2010/main" val="29134413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CD5785-8A43-4CC4-A705-D4AA7E8DB57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11/15/2013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75B4CE-5129-41CA-A75E-F2AE589D1F4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29496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19000">
        <p15:prstTrans prst="curtains"/>
      </p:transition>
    </mc:Choice>
    <mc:Fallback xmlns="">
      <p:transition spd="slow" advClick="0" advTm="19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CD5785-8A43-4CC4-A705-D4AA7E8DB57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11/15/2013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75B4CE-5129-41CA-A75E-F2AE589D1F4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94932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19000">
        <p15:prstTrans prst="curtains"/>
      </p:transition>
    </mc:Choice>
    <mc:Fallback xmlns="">
      <p:transition spd="slow" advClick="0" advTm="19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CD5785-8A43-4CC4-A705-D4AA7E8DB57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11/15/2013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75B4CE-5129-41CA-A75E-F2AE589D1F4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18558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19000">
        <p15:prstTrans prst="curtains"/>
      </p:transition>
    </mc:Choice>
    <mc:Fallback xmlns="">
      <p:transition spd="slow" advClick="0" advTm="19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CD5785-8A43-4CC4-A705-D4AA7E8DB57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11/15/2013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75B4CE-5129-41CA-A75E-F2AE589D1F4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28499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19000">
        <p15:prstTrans prst="curtains"/>
      </p:transition>
    </mc:Choice>
    <mc:Fallback xmlns="">
      <p:transition spd="slow" advClick="0" advTm="19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CD5785-8A43-4CC4-A705-D4AA7E8DB57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11/15/2013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75B4CE-5129-41CA-A75E-F2AE589D1F4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495662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19000">
        <p15:prstTrans prst="curtains"/>
      </p:transition>
    </mc:Choice>
    <mc:Fallback xmlns="">
      <p:transition spd="slow" advClick="0" advTm="19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CD5785-8A43-4CC4-A705-D4AA7E8DB57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11/15/2013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75B4CE-5129-41CA-A75E-F2AE589D1F4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04172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19000">
        <p15:prstTrans prst="curtains"/>
      </p:transition>
    </mc:Choice>
    <mc:Fallback xmlns="">
      <p:transition spd="slow" advClick="0" advTm="19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CD5785-8A43-4CC4-A705-D4AA7E8DB57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11/15/2013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75B4CE-5129-41CA-A75E-F2AE589D1F4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2831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19000">
        <p15:prstTrans prst="curtains"/>
      </p:transition>
    </mc:Choice>
    <mc:Fallback xmlns="">
      <p:transition spd="slow" advClick="0" advTm="19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CD5785-8A43-4CC4-A705-D4AA7E8DB57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11/15/2013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75B4CE-5129-41CA-A75E-F2AE589D1F4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45007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19000">
        <p15:prstTrans prst="curtains"/>
      </p:transition>
    </mc:Choice>
    <mc:Fallback xmlns="">
      <p:transition spd="slow" advClick="0" advTm="19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CD5785-8A43-4CC4-A705-D4AA7E8DB57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11/15/2013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75B4CE-5129-41CA-A75E-F2AE589D1F4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05962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19000">
        <p15:prstTrans prst="curtains"/>
      </p:transition>
    </mc:Choice>
    <mc:Fallback xmlns="">
      <p:transition spd="slow" advClick="0" advTm="19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CD5785-8A43-4CC4-A705-D4AA7E8DB57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11/15/2013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75B4CE-5129-41CA-A75E-F2AE589D1F4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842086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19000">
        <p15:prstTrans prst="curtains"/>
      </p:transition>
    </mc:Choice>
    <mc:Fallback xmlns="">
      <p:transition spd="slow" advClick="0" advTm="19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CD5785-8A43-4CC4-A705-D4AA7E8DB57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11/15/2013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75B4CE-5129-41CA-A75E-F2AE589D1F4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26318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19000">
        <p15:prstTrans prst="curtains"/>
      </p:transition>
    </mc:Choice>
    <mc:Fallback xmlns="">
      <p:transition spd="slow" advClick="0" advTm="19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CD5785-8A43-4CC4-A705-D4AA7E8DB57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11/15/2013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75B4CE-5129-41CA-A75E-F2AE589D1F4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19257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52" r:id="rId2"/>
    <p:sldLayoutId id="2147483653" r:id="rId3"/>
    <p:sldLayoutId id="2147483654" r:id="rId4"/>
    <p:sldLayoutId id="2147483655" r:id="rId5"/>
    <p:sldLayoutId id="2147483656" r:id="rId6"/>
    <p:sldLayoutId id="2147483657" r:id="rId7"/>
    <p:sldLayoutId id="2147483658" r:id="rId8"/>
    <p:sldLayoutId id="2147483659" r:id="rId9"/>
    <p:sldLayoutId id="2147483660" r:id="rId10"/>
    <p:sldLayoutId id="2147483661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19000">
        <p15:prstTrans prst="curtains"/>
      </p:transition>
    </mc:Choice>
    <mc:Fallback xmlns="">
      <p:transition spd="slow" advClick="0" advTm="19000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hyperlink" Target="http://www.sergrasan.com/" TargetMode="Externa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sergrasan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 cstate="print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Rectangle 29"/>
          <p:cNvSpPr/>
          <p:nvPr/>
        </p:nvSpPr>
        <p:spPr>
          <a:xfrm>
            <a:off x="1559496" y="116632"/>
            <a:ext cx="9235440" cy="6858000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95000"/>
                  <a:lumOff val="5000"/>
                  <a:alpha val="60000"/>
                </a:schemeClr>
              </a:gs>
              <a:gs pos="100000">
                <a:schemeClr val="tx1">
                  <a:lumMod val="95000"/>
                  <a:lumOff val="5000"/>
                  <a:alpha val="9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 useBgFill="1">
        <p:nvSpPr>
          <p:cNvPr id="7" name="Freeform 4"/>
          <p:cNvSpPr>
            <a:spLocks/>
          </p:cNvSpPr>
          <p:nvPr/>
        </p:nvSpPr>
        <p:spPr bwMode="auto">
          <a:xfrm>
            <a:off x="2701925" y="3868403"/>
            <a:ext cx="1047750" cy="1268523"/>
          </a:xfrm>
          <a:custGeom>
            <a:avLst/>
            <a:gdLst/>
            <a:ahLst/>
            <a:cxnLst>
              <a:cxn ang="0">
                <a:pos x="637" y="404"/>
              </a:cxn>
              <a:cxn ang="0">
                <a:pos x="660" y="362"/>
              </a:cxn>
              <a:cxn ang="0">
                <a:pos x="660" y="317"/>
              </a:cxn>
              <a:cxn ang="0">
                <a:pos x="660" y="237"/>
              </a:cxn>
              <a:cxn ang="0">
                <a:pos x="653" y="192"/>
              </a:cxn>
              <a:cxn ang="0">
                <a:pos x="634" y="148"/>
              </a:cxn>
              <a:cxn ang="0">
                <a:pos x="599" y="96"/>
              </a:cxn>
              <a:cxn ang="0">
                <a:pos x="567" y="55"/>
              </a:cxn>
              <a:cxn ang="0">
                <a:pos x="525" y="23"/>
              </a:cxn>
              <a:cxn ang="0">
                <a:pos x="391" y="0"/>
              </a:cxn>
              <a:cxn ang="0">
                <a:pos x="288" y="0"/>
              </a:cxn>
              <a:cxn ang="0">
                <a:pos x="189" y="20"/>
              </a:cxn>
              <a:cxn ang="0">
                <a:pos x="84" y="71"/>
              </a:cxn>
              <a:cxn ang="0">
                <a:pos x="26" y="116"/>
              </a:cxn>
              <a:cxn ang="0">
                <a:pos x="0" y="189"/>
              </a:cxn>
              <a:cxn ang="0">
                <a:pos x="7" y="311"/>
              </a:cxn>
              <a:cxn ang="0">
                <a:pos x="36" y="432"/>
              </a:cxn>
              <a:cxn ang="0">
                <a:pos x="103" y="557"/>
              </a:cxn>
              <a:cxn ang="0">
                <a:pos x="138" y="612"/>
              </a:cxn>
              <a:cxn ang="0">
                <a:pos x="189" y="672"/>
              </a:cxn>
              <a:cxn ang="0">
                <a:pos x="237" y="720"/>
              </a:cxn>
              <a:cxn ang="0">
                <a:pos x="298" y="733"/>
              </a:cxn>
              <a:cxn ang="0">
                <a:pos x="362" y="727"/>
              </a:cxn>
              <a:cxn ang="0">
                <a:pos x="423" y="704"/>
              </a:cxn>
              <a:cxn ang="0">
                <a:pos x="464" y="663"/>
              </a:cxn>
              <a:cxn ang="0">
                <a:pos x="522" y="637"/>
              </a:cxn>
              <a:cxn ang="0">
                <a:pos x="596" y="580"/>
              </a:cxn>
              <a:cxn ang="0">
                <a:pos x="637" y="404"/>
              </a:cxn>
            </a:cxnLst>
            <a:rect l="0" t="0" r="r" b="b"/>
            <a:pathLst>
              <a:path w="660" h="733">
                <a:moveTo>
                  <a:pt x="637" y="404"/>
                </a:moveTo>
                <a:lnTo>
                  <a:pt x="660" y="362"/>
                </a:lnTo>
                <a:lnTo>
                  <a:pt x="660" y="317"/>
                </a:lnTo>
                <a:lnTo>
                  <a:pt x="660" y="237"/>
                </a:lnTo>
                <a:lnTo>
                  <a:pt x="653" y="192"/>
                </a:lnTo>
                <a:lnTo>
                  <a:pt x="634" y="148"/>
                </a:lnTo>
                <a:lnTo>
                  <a:pt x="599" y="96"/>
                </a:lnTo>
                <a:lnTo>
                  <a:pt x="567" y="55"/>
                </a:lnTo>
                <a:lnTo>
                  <a:pt x="525" y="23"/>
                </a:lnTo>
                <a:lnTo>
                  <a:pt x="391" y="0"/>
                </a:lnTo>
                <a:lnTo>
                  <a:pt x="288" y="0"/>
                </a:lnTo>
                <a:lnTo>
                  <a:pt x="189" y="20"/>
                </a:lnTo>
                <a:lnTo>
                  <a:pt x="84" y="71"/>
                </a:lnTo>
                <a:lnTo>
                  <a:pt x="26" y="116"/>
                </a:lnTo>
                <a:lnTo>
                  <a:pt x="0" y="189"/>
                </a:lnTo>
                <a:lnTo>
                  <a:pt x="7" y="311"/>
                </a:lnTo>
                <a:lnTo>
                  <a:pt x="36" y="432"/>
                </a:lnTo>
                <a:lnTo>
                  <a:pt x="103" y="557"/>
                </a:lnTo>
                <a:lnTo>
                  <a:pt x="138" y="612"/>
                </a:lnTo>
                <a:lnTo>
                  <a:pt x="189" y="672"/>
                </a:lnTo>
                <a:lnTo>
                  <a:pt x="237" y="720"/>
                </a:lnTo>
                <a:lnTo>
                  <a:pt x="298" y="733"/>
                </a:lnTo>
                <a:lnTo>
                  <a:pt x="362" y="727"/>
                </a:lnTo>
                <a:lnTo>
                  <a:pt x="423" y="704"/>
                </a:lnTo>
                <a:lnTo>
                  <a:pt x="464" y="663"/>
                </a:lnTo>
                <a:lnTo>
                  <a:pt x="522" y="637"/>
                </a:lnTo>
                <a:lnTo>
                  <a:pt x="596" y="580"/>
                </a:lnTo>
                <a:lnTo>
                  <a:pt x="637" y="404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8" name="Freeform 9"/>
          <p:cNvSpPr>
            <a:spLocks/>
          </p:cNvSpPr>
          <p:nvPr/>
        </p:nvSpPr>
        <p:spPr bwMode="auto">
          <a:xfrm>
            <a:off x="3068639" y="4722478"/>
            <a:ext cx="827087" cy="1162957"/>
          </a:xfrm>
          <a:custGeom>
            <a:avLst/>
            <a:gdLst/>
            <a:ahLst/>
            <a:cxnLst>
              <a:cxn ang="0">
                <a:pos x="454" y="451"/>
              </a:cxn>
              <a:cxn ang="0">
                <a:pos x="381" y="477"/>
              </a:cxn>
              <a:cxn ang="0">
                <a:pos x="339" y="518"/>
              </a:cxn>
              <a:cxn ang="0">
                <a:pos x="317" y="573"/>
              </a:cxn>
              <a:cxn ang="0">
                <a:pos x="269" y="614"/>
              </a:cxn>
              <a:cxn ang="0">
                <a:pos x="211" y="653"/>
              </a:cxn>
              <a:cxn ang="0">
                <a:pos x="147" y="672"/>
              </a:cxn>
              <a:cxn ang="0">
                <a:pos x="93" y="669"/>
              </a:cxn>
              <a:cxn ang="0">
                <a:pos x="41" y="662"/>
              </a:cxn>
              <a:cxn ang="0">
                <a:pos x="0" y="669"/>
              </a:cxn>
              <a:cxn ang="0">
                <a:pos x="16" y="630"/>
              </a:cxn>
              <a:cxn ang="0">
                <a:pos x="25" y="576"/>
              </a:cxn>
              <a:cxn ang="0">
                <a:pos x="29" y="483"/>
              </a:cxn>
              <a:cxn ang="0">
                <a:pos x="48" y="387"/>
              </a:cxn>
              <a:cxn ang="0">
                <a:pos x="89" y="301"/>
              </a:cxn>
              <a:cxn ang="0">
                <a:pos x="141" y="224"/>
              </a:cxn>
              <a:cxn ang="0">
                <a:pos x="185" y="163"/>
              </a:cxn>
              <a:cxn ang="0">
                <a:pos x="275" y="93"/>
              </a:cxn>
              <a:cxn ang="0">
                <a:pos x="352" y="35"/>
              </a:cxn>
              <a:cxn ang="0">
                <a:pos x="435" y="0"/>
              </a:cxn>
              <a:cxn ang="0">
                <a:pos x="521" y="0"/>
              </a:cxn>
              <a:cxn ang="0">
                <a:pos x="499" y="80"/>
              </a:cxn>
              <a:cxn ang="0">
                <a:pos x="435" y="195"/>
              </a:cxn>
              <a:cxn ang="0">
                <a:pos x="425" y="326"/>
              </a:cxn>
              <a:cxn ang="0">
                <a:pos x="454" y="451"/>
              </a:cxn>
            </a:cxnLst>
            <a:rect l="0" t="0" r="r" b="b"/>
            <a:pathLst>
              <a:path w="521" h="672">
                <a:moveTo>
                  <a:pt x="454" y="451"/>
                </a:moveTo>
                <a:lnTo>
                  <a:pt x="381" y="477"/>
                </a:lnTo>
                <a:lnTo>
                  <a:pt x="339" y="518"/>
                </a:lnTo>
                <a:lnTo>
                  <a:pt x="317" y="573"/>
                </a:lnTo>
                <a:lnTo>
                  <a:pt x="269" y="614"/>
                </a:lnTo>
                <a:lnTo>
                  <a:pt x="211" y="653"/>
                </a:lnTo>
                <a:lnTo>
                  <a:pt x="147" y="672"/>
                </a:lnTo>
                <a:lnTo>
                  <a:pt x="93" y="669"/>
                </a:lnTo>
                <a:lnTo>
                  <a:pt x="41" y="662"/>
                </a:lnTo>
                <a:lnTo>
                  <a:pt x="0" y="669"/>
                </a:lnTo>
                <a:lnTo>
                  <a:pt x="16" y="630"/>
                </a:lnTo>
                <a:lnTo>
                  <a:pt x="25" y="576"/>
                </a:lnTo>
                <a:lnTo>
                  <a:pt x="29" y="483"/>
                </a:lnTo>
                <a:lnTo>
                  <a:pt x="48" y="387"/>
                </a:lnTo>
                <a:lnTo>
                  <a:pt x="89" y="301"/>
                </a:lnTo>
                <a:lnTo>
                  <a:pt x="141" y="224"/>
                </a:lnTo>
                <a:lnTo>
                  <a:pt x="185" y="163"/>
                </a:lnTo>
                <a:lnTo>
                  <a:pt x="275" y="93"/>
                </a:lnTo>
                <a:lnTo>
                  <a:pt x="352" y="35"/>
                </a:lnTo>
                <a:lnTo>
                  <a:pt x="435" y="0"/>
                </a:lnTo>
                <a:lnTo>
                  <a:pt x="521" y="0"/>
                </a:lnTo>
                <a:lnTo>
                  <a:pt x="499" y="80"/>
                </a:lnTo>
                <a:lnTo>
                  <a:pt x="435" y="195"/>
                </a:lnTo>
                <a:lnTo>
                  <a:pt x="425" y="326"/>
                </a:lnTo>
                <a:lnTo>
                  <a:pt x="454" y="451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9" name="Freeform 8"/>
          <p:cNvSpPr>
            <a:spLocks/>
          </p:cNvSpPr>
          <p:nvPr/>
        </p:nvSpPr>
        <p:spPr bwMode="auto">
          <a:xfrm>
            <a:off x="3708400" y="4763754"/>
            <a:ext cx="731838" cy="1278907"/>
          </a:xfrm>
          <a:custGeom>
            <a:avLst/>
            <a:gdLst/>
            <a:ahLst/>
            <a:cxnLst>
              <a:cxn ang="0">
                <a:pos x="102" y="0"/>
              </a:cxn>
              <a:cxn ang="0">
                <a:pos x="29" y="137"/>
              </a:cxn>
              <a:cxn ang="0">
                <a:pos x="0" y="249"/>
              </a:cxn>
              <a:cxn ang="0">
                <a:pos x="3" y="316"/>
              </a:cxn>
              <a:cxn ang="0">
                <a:pos x="35" y="403"/>
              </a:cxn>
              <a:cxn ang="0">
                <a:pos x="42" y="467"/>
              </a:cxn>
              <a:cxn ang="0">
                <a:pos x="90" y="540"/>
              </a:cxn>
              <a:cxn ang="0">
                <a:pos x="144" y="617"/>
              </a:cxn>
              <a:cxn ang="0">
                <a:pos x="205" y="672"/>
              </a:cxn>
              <a:cxn ang="0">
                <a:pos x="275" y="726"/>
              </a:cxn>
              <a:cxn ang="0">
                <a:pos x="294" y="732"/>
              </a:cxn>
              <a:cxn ang="0">
                <a:pos x="339" y="739"/>
              </a:cxn>
              <a:cxn ang="0">
                <a:pos x="390" y="732"/>
              </a:cxn>
              <a:cxn ang="0">
                <a:pos x="416" y="694"/>
              </a:cxn>
              <a:cxn ang="0">
                <a:pos x="432" y="659"/>
              </a:cxn>
              <a:cxn ang="0">
                <a:pos x="461" y="630"/>
              </a:cxn>
              <a:cxn ang="0">
                <a:pos x="410" y="531"/>
              </a:cxn>
              <a:cxn ang="0">
                <a:pos x="346" y="438"/>
              </a:cxn>
              <a:cxn ang="0">
                <a:pos x="288" y="329"/>
              </a:cxn>
              <a:cxn ang="0">
                <a:pos x="230" y="249"/>
              </a:cxn>
              <a:cxn ang="0">
                <a:pos x="160" y="150"/>
              </a:cxn>
              <a:cxn ang="0">
                <a:pos x="102" y="0"/>
              </a:cxn>
            </a:cxnLst>
            <a:rect l="0" t="0" r="r" b="b"/>
            <a:pathLst>
              <a:path w="461" h="739">
                <a:moveTo>
                  <a:pt x="102" y="0"/>
                </a:moveTo>
                <a:lnTo>
                  <a:pt x="29" y="137"/>
                </a:lnTo>
                <a:lnTo>
                  <a:pt x="0" y="249"/>
                </a:lnTo>
                <a:lnTo>
                  <a:pt x="3" y="316"/>
                </a:lnTo>
                <a:lnTo>
                  <a:pt x="35" y="403"/>
                </a:lnTo>
                <a:lnTo>
                  <a:pt x="42" y="467"/>
                </a:lnTo>
                <a:lnTo>
                  <a:pt x="90" y="540"/>
                </a:lnTo>
                <a:lnTo>
                  <a:pt x="144" y="617"/>
                </a:lnTo>
                <a:lnTo>
                  <a:pt x="205" y="672"/>
                </a:lnTo>
                <a:lnTo>
                  <a:pt x="275" y="726"/>
                </a:lnTo>
                <a:lnTo>
                  <a:pt x="294" y="732"/>
                </a:lnTo>
                <a:lnTo>
                  <a:pt x="339" y="739"/>
                </a:lnTo>
                <a:lnTo>
                  <a:pt x="390" y="732"/>
                </a:lnTo>
                <a:lnTo>
                  <a:pt x="416" y="694"/>
                </a:lnTo>
                <a:lnTo>
                  <a:pt x="432" y="659"/>
                </a:lnTo>
                <a:lnTo>
                  <a:pt x="461" y="630"/>
                </a:lnTo>
                <a:lnTo>
                  <a:pt x="410" y="531"/>
                </a:lnTo>
                <a:lnTo>
                  <a:pt x="346" y="438"/>
                </a:lnTo>
                <a:lnTo>
                  <a:pt x="288" y="329"/>
                </a:lnTo>
                <a:lnTo>
                  <a:pt x="230" y="249"/>
                </a:lnTo>
                <a:lnTo>
                  <a:pt x="160" y="150"/>
                </a:lnTo>
                <a:lnTo>
                  <a:pt x="102" y="0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10" name="Freeform 7"/>
          <p:cNvSpPr>
            <a:spLocks/>
          </p:cNvSpPr>
          <p:nvPr/>
        </p:nvSpPr>
        <p:spPr bwMode="auto">
          <a:xfrm>
            <a:off x="3856038" y="4706603"/>
            <a:ext cx="1143000" cy="1308326"/>
          </a:xfrm>
          <a:custGeom>
            <a:avLst/>
            <a:gdLst/>
            <a:ahLst/>
            <a:cxnLst>
              <a:cxn ang="0">
                <a:pos x="150" y="61"/>
              </a:cxn>
              <a:cxn ang="0">
                <a:pos x="454" y="272"/>
              </a:cxn>
              <a:cxn ang="0">
                <a:pos x="560" y="394"/>
              </a:cxn>
              <a:cxn ang="0">
                <a:pos x="653" y="522"/>
              </a:cxn>
              <a:cxn ang="0">
                <a:pos x="701" y="669"/>
              </a:cxn>
              <a:cxn ang="0">
                <a:pos x="720" y="756"/>
              </a:cxn>
              <a:cxn ang="0">
                <a:pos x="688" y="736"/>
              </a:cxn>
              <a:cxn ang="0">
                <a:pos x="560" y="730"/>
              </a:cxn>
              <a:cxn ang="0">
                <a:pos x="470" y="714"/>
              </a:cxn>
              <a:cxn ang="0">
                <a:pos x="368" y="666"/>
              </a:cxn>
              <a:cxn ang="0">
                <a:pos x="265" y="522"/>
              </a:cxn>
              <a:cxn ang="0">
                <a:pos x="192" y="378"/>
              </a:cxn>
              <a:cxn ang="0">
                <a:pos x="105" y="260"/>
              </a:cxn>
              <a:cxn ang="0">
                <a:pos x="51" y="160"/>
              </a:cxn>
              <a:cxn ang="0">
                <a:pos x="13" y="68"/>
              </a:cxn>
              <a:cxn ang="0">
                <a:pos x="0" y="20"/>
              </a:cxn>
              <a:cxn ang="0">
                <a:pos x="6" y="0"/>
              </a:cxn>
              <a:cxn ang="0">
                <a:pos x="99" y="16"/>
              </a:cxn>
              <a:cxn ang="0">
                <a:pos x="137" y="45"/>
              </a:cxn>
              <a:cxn ang="0">
                <a:pos x="150" y="61"/>
              </a:cxn>
            </a:cxnLst>
            <a:rect l="0" t="0" r="r" b="b"/>
            <a:pathLst>
              <a:path w="720" h="756">
                <a:moveTo>
                  <a:pt x="150" y="61"/>
                </a:moveTo>
                <a:lnTo>
                  <a:pt x="454" y="272"/>
                </a:lnTo>
                <a:lnTo>
                  <a:pt x="560" y="394"/>
                </a:lnTo>
                <a:lnTo>
                  <a:pt x="653" y="522"/>
                </a:lnTo>
                <a:lnTo>
                  <a:pt x="701" y="669"/>
                </a:lnTo>
                <a:lnTo>
                  <a:pt x="720" y="756"/>
                </a:lnTo>
                <a:lnTo>
                  <a:pt x="688" y="736"/>
                </a:lnTo>
                <a:lnTo>
                  <a:pt x="560" y="730"/>
                </a:lnTo>
                <a:lnTo>
                  <a:pt x="470" y="714"/>
                </a:lnTo>
                <a:lnTo>
                  <a:pt x="368" y="666"/>
                </a:lnTo>
                <a:lnTo>
                  <a:pt x="265" y="522"/>
                </a:lnTo>
                <a:lnTo>
                  <a:pt x="192" y="378"/>
                </a:lnTo>
                <a:lnTo>
                  <a:pt x="105" y="260"/>
                </a:lnTo>
                <a:lnTo>
                  <a:pt x="51" y="160"/>
                </a:lnTo>
                <a:lnTo>
                  <a:pt x="13" y="68"/>
                </a:lnTo>
                <a:lnTo>
                  <a:pt x="0" y="20"/>
                </a:lnTo>
                <a:lnTo>
                  <a:pt x="6" y="0"/>
                </a:lnTo>
                <a:lnTo>
                  <a:pt x="99" y="16"/>
                </a:lnTo>
                <a:lnTo>
                  <a:pt x="137" y="45"/>
                </a:lnTo>
                <a:lnTo>
                  <a:pt x="150" y="61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11" name="Freeform 6"/>
          <p:cNvSpPr>
            <a:spLocks/>
          </p:cNvSpPr>
          <p:nvPr/>
        </p:nvSpPr>
        <p:spPr bwMode="auto">
          <a:xfrm>
            <a:off x="3851275" y="4071603"/>
            <a:ext cx="1238250" cy="1162957"/>
          </a:xfrm>
          <a:custGeom>
            <a:avLst/>
            <a:gdLst/>
            <a:ahLst/>
            <a:cxnLst>
              <a:cxn ang="0">
                <a:pos x="0" y="407"/>
              </a:cxn>
              <a:cxn ang="0">
                <a:pos x="137" y="452"/>
              </a:cxn>
              <a:cxn ang="0">
                <a:pos x="214" y="528"/>
              </a:cxn>
              <a:cxn ang="0">
                <a:pos x="265" y="573"/>
              </a:cxn>
              <a:cxn ang="0">
                <a:pos x="396" y="637"/>
              </a:cxn>
              <a:cxn ang="0">
                <a:pos x="502" y="669"/>
              </a:cxn>
              <a:cxn ang="0">
                <a:pos x="640" y="672"/>
              </a:cxn>
              <a:cxn ang="0">
                <a:pos x="716" y="647"/>
              </a:cxn>
              <a:cxn ang="0">
                <a:pos x="752" y="583"/>
              </a:cxn>
              <a:cxn ang="0">
                <a:pos x="780" y="496"/>
              </a:cxn>
              <a:cxn ang="0">
                <a:pos x="774" y="436"/>
              </a:cxn>
              <a:cxn ang="0">
                <a:pos x="723" y="349"/>
              </a:cxn>
              <a:cxn ang="0">
                <a:pos x="678" y="298"/>
              </a:cxn>
              <a:cxn ang="0">
                <a:pos x="659" y="276"/>
              </a:cxn>
              <a:cxn ang="0">
                <a:pos x="572" y="106"/>
              </a:cxn>
              <a:cxn ang="0">
                <a:pos x="528" y="39"/>
              </a:cxn>
              <a:cxn ang="0">
                <a:pos x="460" y="16"/>
              </a:cxn>
              <a:cxn ang="0">
                <a:pos x="400" y="4"/>
              </a:cxn>
              <a:cxn ang="0">
                <a:pos x="345" y="0"/>
              </a:cxn>
              <a:cxn ang="0">
                <a:pos x="316" y="39"/>
              </a:cxn>
              <a:cxn ang="0">
                <a:pos x="278" y="125"/>
              </a:cxn>
              <a:cxn ang="0">
                <a:pos x="240" y="208"/>
              </a:cxn>
              <a:cxn ang="0">
                <a:pos x="102" y="352"/>
              </a:cxn>
              <a:cxn ang="0">
                <a:pos x="0" y="407"/>
              </a:cxn>
            </a:cxnLst>
            <a:rect l="0" t="0" r="r" b="b"/>
            <a:pathLst>
              <a:path w="780" h="672">
                <a:moveTo>
                  <a:pt x="0" y="407"/>
                </a:moveTo>
                <a:lnTo>
                  <a:pt x="137" y="452"/>
                </a:lnTo>
                <a:lnTo>
                  <a:pt x="214" y="528"/>
                </a:lnTo>
                <a:lnTo>
                  <a:pt x="265" y="573"/>
                </a:lnTo>
                <a:lnTo>
                  <a:pt x="396" y="637"/>
                </a:lnTo>
                <a:lnTo>
                  <a:pt x="502" y="669"/>
                </a:lnTo>
                <a:lnTo>
                  <a:pt x="640" y="672"/>
                </a:lnTo>
                <a:lnTo>
                  <a:pt x="716" y="647"/>
                </a:lnTo>
                <a:lnTo>
                  <a:pt x="752" y="583"/>
                </a:lnTo>
                <a:lnTo>
                  <a:pt x="780" y="496"/>
                </a:lnTo>
                <a:lnTo>
                  <a:pt x="774" y="436"/>
                </a:lnTo>
                <a:lnTo>
                  <a:pt x="723" y="349"/>
                </a:lnTo>
                <a:lnTo>
                  <a:pt x="678" y="298"/>
                </a:lnTo>
                <a:lnTo>
                  <a:pt x="659" y="276"/>
                </a:lnTo>
                <a:lnTo>
                  <a:pt x="572" y="106"/>
                </a:lnTo>
                <a:lnTo>
                  <a:pt x="528" y="39"/>
                </a:lnTo>
                <a:lnTo>
                  <a:pt x="460" y="16"/>
                </a:lnTo>
                <a:lnTo>
                  <a:pt x="400" y="4"/>
                </a:lnTo>
                <a:lnTo>
                  <a:pt x="345" y="0"/>
                </a:lnTo>
                <a:lnTo>
                  <a:pt x="316" y="39"/>
                </a:lnTo>
                <a:lnTo>
                  <a:pt x="278" y="125"/>
                </a:lnTo>
                <a:lnTo>
                  <a:pt x="240" y="208"/>
                </a:lnTo>
                <a:lnTo>
                  <a:pt x="102" y="352"/>
                </a:lnTo>
                <a:lnTo>
                  <a:pt x="0" y="407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12" name="Freeform 5"/>
          <p:cNvSpPr>
            <a:spLocks/>
          </p:cNvSpPr>
          <p:nvPr/>
        </p:nvSpPr>
        <p:spPr bwMode="auto">
          <a:xfrm>
            <a:off x="3648075" y="3381041"/>
            <a:ext cx="654050" cy="1528111"/>
          </a:xfrm>
          <a:custGeom>
            <a:avLst/>
            <a:gdLst/>
            <a:ahLst/>
            <a:cxnLst>
              <a:cxn ang="0">
                <a:pos x="0" y="883"/>
              </a:cxn>
              <a:cxn ang="0">
                <a:pos x="128" y="855"/>
              </a:cxn>
              <a:cxn ang="0">
                <a:pos x="211" y="800"/>
              </a:cxn>
              <a:cxn ang="0">
                <a:pos x="291" y="733"/>
              </a:cxn>
              <a:cxn ang="0">
                <a:pos x="355" y="666"/>
              </a:cxn>
              <a:cxn ang="0">
                <a:pos x="387" y="615"/>
              </a:cxn>
              <a:cxn ang="0">
                <a:pos x="412" y="467"/>
              </a:cxn>
              <a:cxn ang="0">
                <a:pos x="409" y="349"/>
              </a:cxn>
              <a:cxn ang="0">
                <a:pos x="380" y="218"/>
              </a:cxn>
              <a:cxn ang="0">
                <a:pos x="336" y="122"/>
              </a:cxn>
              <a:cxn ang="0">
                <a:pos x="288" y="58"/>
              </a:cxn>
              <a:cxn ang="0">
                <a:pos x="230" y="0"/>
              </a:cxn>
              <a:cxn ang="0">
                <a:pos x="182" y="51"/>
              </a:cxn>
              <a:cxn ang="0">
                <a:pos x="124" y="122"/>
              </a:cxn>
              <a:cxn ang="0">
                <a:pos x="83" y="202"/>
              </a:cxn>
              <a:cxn ang="0">
                <a:pos x="51" y="397"/>
              </a:cxn>
              <a:cxn ang="0">
                <a:pos x="48" y="461"/>
              </a:cxn>
              <a:cxn ang="0">
                <a:pos x="60" y="570"/>
              </a:cxn>
              <a:cxn ang="0">
                <a:pos x="54" y="682"/>
              </a:cxn>
              <a:cxn ang="0">
                <a:pos x="16" y="787"/>
              </a:cxn>
              <a:cxn ang="0">
                <a:pos x="0" y="883"/>
              </a:cxn>
            </a:cxnLst>
            <a:rect l="0" t="0" r="r" b="b"/>
            <a:pathLst>
              <a:path w="412" h="883">
                <a:moveTo>
                  <a:pt x="0" y="883"/>
                </a:moveTo>
                <a:lnTo>
                  <a:pt x="128" y="855"/>
                </a:lnTo>
                <a:lnTo>
                  <a:pt x="211" y="800"/>
                </a:lnTo>
                <a:lnTo>
                  <a:pt x="291" y="733"/>
                </a:lnTo>
                <a:lnTo>
                  <a:pt x="355" y="666"/>
                </a:lnTo>
                <a:lnTo>
                  <a:pt x="387" y="615"/>
                </a:lnTo>
                <a:lnTo>
                  <a:pt x="412" y="467"/>
                </a:lnTo>
                <a:lnTo>
                  <a:pt x="409" y="349"/>
                </a:lnTo>
                <a:lnTo>
                  <a:pt x="380" y="218"/>
                </a:lnTo>
                <a:lnTo>
                  <a:pt x="336" y="122"/>
                </a:lnTo>
                <a:lnTo>
                  <a:pt x="288" y="58"/>
                </a:lnTo>
                <a:lnTo>
                  <a:pt x="230" y="0"/>
                </a:lnTo>
                <a:lnTo>
                  <a:pt x="182" y="51"/>
                </a:lnTo>
                <a:lnTo>
                  <a:pt x="124" y="122"/>
                </a:lnTo>
                <a:lnTo>
                  <a:pt x="83" y="202"/>
                </a:lnTo>
                <a:lnTo>
                  <a:pt x="51" y="397"/>
                </a:lnTo>
                <a:lnTo>
                  <a:pt x="48" y="461"/>
                </a:lnTo>
                <a:lnTo>
                  <a:pt x="60" y="570"/>
                </a:lnTo>
                <a:lnTo>
                  <a:pt x="54" y="682"/>
                </a:lnTo>
                <a:lnTo>
                  <a:pt x="16" y="787"/>
                </a:lnTo>
                <a:lnTo>
                  <a:pt x="0" y="883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407368" y="404664"/>
            <a:ext cx="11305256" cy="60324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8800" b="1" dirty="0">
                <a:solidFill>
                  <a:srgbClr val="FFFF00"/>
                </a:solidFill>
                <a:latin typeface="AR BLANCA" panose="02000000000000000000" pitchFamily="2" charset="0"/>
              </a:rPr>
              <a:t>O i</a:t>
            </a:r>
            <a:r>
              <a:rPr lang="pt-BR" sz="8800" b="1" dirty="0" smtClean="0">
                <a:solidFill>
                  <a:srgbClr val="FFFF00"/>
                </a:solidFill>
                <a:latin typeface="AR BLANCA" panose="02000000000000000000" pitchFamily="2" charset="0"/>
              </a:rPr>
              <a:t>nvisível </a:t>
            </a:r>
            <a:r>
              <a:rPr lang="pt-BR" sz="8800" b="1" dirty="0">
                <a:solidFill>
                  <a:srgbClr val="FFFF00"/>
                </a:solidFill>
                <a:latin typeface="AR BLANCA" panose="02000000000000000000" pitchFamily="2" charset="0"/>
              </a:rPr>
              <a:t>me fascina...</a:t>
            </a:r>
            <a:endParaRPr lang="pt-BR" sz="8800" dirty="0">
              <a:solidFill>
                <a:srgbClr val="FFFF00"/>
              </a:solidFill>
              <a:latin typeface="AR BLANCA" panose="02000000000000000000" pitchFamily="2" charset="0"/>
            </a:endParaRPr>
          </a:p>
          <a:p>
            <a:pPr algn="ctr"/>
            <a:r>
              <a:rPr lang="pt-BR" sz="4400" dirty="0">
                <a:solidFill>
                  <a:srgbClr val="FFFF00"/>
                </a:solidFill>
                <a:latin typeface="AR BLANCA" panose="02000000000000000000" pitchFamily="2" charset="0"/>
              </a:rPr>
              <a:t>Autoria: Norma Aparecida Silveira de </a:t>
            </a:r>
            <a:r>
              <a:rPr lang="pt-BR" sz="4400" dirty="0" smtClean="0">
                <a:solidFill>
                  <a:srgbClr val="FFFF00"/>
                </a:solidFill>
                <a:latin typeface="AR BLANCA" panose="02000000000000000000" pitchFamily="2" charset="0"/>
              </a:rPr>
              <a:t>Moraes</a:t>
            </a:r>
          </a:p>
          <a:p>
            <a:endParaRPr lang="pt-BR" sz="4000" dirty="0" smtClean="0">
              <a:solidFill>
                <a:srgbClr val="FFFF00"/>
              </a:solidFill>
              <a:latin typeface="AR BLANCA" panose="02000000000000000000" pitchFamily="2" charset="0"/>
            </a:endParaRPr>
          </a:p>
          <a:p>
            <a:pPr algn="ctr"/>
            <a:r>
              <a:rPr lang="pt-BR" sz="4000" dirty="0" smtClean="0">
                <a:solidFill>
                  <a:srgbClr val="FFFF00"/>
                </a:solidFill>
                <a:latin typeface="AR BLANCA" panose="02000000000000000000" pitchFamily="2" charset="0"/>
              </a:rPr>
              <a:t>Divulgação</a:t>
            </a:r>
          </a:p>
          <a:p>
            <a:pPr algn="ctr"/>
            <a:endParaRPr lang="pt-BR" sz="4000" dirty="0">
              <a:solidFill>
                <a:schemeClr val="bg1"/>
              </a:solidFill>
              <a:latin typeface="AR BLANCA" panose="02000000000000000000" pitchFamily="2" charset="0"/>
            </a:endParaRPr>
          </a:p>
          <a:p>
            <a:pPr algn="ctr"/>
            <a:endParaRPr lang="pt-BR" sz="4000" dirty="0" smtClean="0">
              <a:solidFill>
                <a:schemeClr val="bg1"/>
              </a:solidFill>
              <a:latin typeface="AR BLANCA" panose="02000000000000000000" pitchFamily="2" charset="0"/>
            </a:endParaRPr>
          </a:p>
          <a:p>
            <a:pPr algn="ctr"/>
            <a:r>
              <a:rPr lang="pt-BR" sz="5400" dirty="0" smtClean="0">
                <a:solidFill>
                  <a:schemeClr val="bg1"/>
                </a:solidFill>
                <a:latin typeface="AR BLANCA" panose="02000000000000000000" pitchFamily="2" charset="0"/>
                <a:hlinkClick r:id="rId5"/>
              </a:rPr>
              <a:t>WWW.SERGRASAN.COM</a:t>
            </a:r>
            <a:endParaRPr lang="pt-BR" sz="5400" dirty="0" smtClean="0">
              <a:solidFill>
                <a:schemeClr val="bg1"/>
              </a:solidFill>
              <a:latin typeface="AR BLANCA" panose="02000000000000000000" pitchFamily="2" charset="0"/>
            </a:endParaRPr>
          </a:p>
          <a:p>
            <a:pPr algn="ctr"/>
            <a:r>
              <a:rPr lang="pt-BR" sz="4000" dirty="0" smtClean="0">
                <a:solidFill>
                  <a:schemeClr val="bg1"/>
                </a:solidFill>
                <a:latin typeface="AR BLANCA" panose="02000000000000000000" pitchFamily="2" charset="0"/>
              </a:rPr>
              <a:t> </a:t>
            </a:r>
            <a:r>
              <a:rPr lang="pt-BR" dirty="0"/>
              <a:t>15/11/2013</a:t>
            </a:r>
          </a:p>
        </p:txBody>
      </p:sp>
    </p:spTree>
    <p:extLst>
      <p:ext uri="{BB962C8B-B14F-4D97-AF65-F5344CB8AC3E}">
        <p14:creationId xmlns:p14="http://schemas.microsoft.com/office/powerpoint/2010/main" val="24492182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 advClick="0" advTm="19000">
        <p15:prstTrans prst="curtains"/>
        <p:sndAc>
          <p:stSnd loop="1">
            <p:snd r:embed="rId3" name="ALEM DO HORIZONTE - NARA LEÃO.wav"/>
          </p:stSnd>
        </p:sndAc>
      </p:transition>
    </mc:Choice>
    <mc:Fallback>
      <p:transition spd="slow" advClick="0" advTm="19000">
        <p:fade/>
        <p:sndAc>
          <p:stSnd loop="1">
            <p:snd r:embed="rId3" name="ALEM DO HORIZONTE - NARA LEÃ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8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2000" fill="hold"/>
                                        <p:tgtEl>
                                          <p:spTgt spid="12"/>
                                        </p:tgtEl>
                                      </p:cBhvr>
                                      <p:by x="100000" y="40000"/>
                                    </p:animScale>
                                  </p:childTnLst>
                                </p:cTn>
                              </p:par>
                              <p:par>
                                <p:cTn id="13" presetID="59" presetClass="path" presetSubtype="0" accel="50000" decel="5000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1.85185E-6 C 4.44444E-6 -0.03496 0.10694 -0.06204 0.23715 -0.06204 C 0.37135 -0.06204 0.41632 -0.0294 0.47847 1.85185E-6 C 0.51944 0.05393 0.58541 0.06204 0.71961 0.06204 C 0.84982 0.06204 0.95694 0.03495 0.95694 1.85185E-6 " pathEditMode="relative" rAng="0" ptsTypes="fffff"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7847" y="0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animRot by="1800000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6" presetClass="emph" presetSubtype="0" fill="hold" grpId="1" nodeType="withEffect">
                                  <p:stCondLst>
                                    <p:cond delay="100"/>
                                  </p:stCondLst>
                                  <p:childTnLst>
                                    <p:animScale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9" presetID="0" presetClass="path" presetSubtype="0" accel="50000" decel="50000" fill="hold" grpId="2" nodeType="with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-1.11111E-6 -1.48148E-6 C 0.02708 -0.05764 0.05452 -0.11481 0.11945 -0.1331 C 0.18438 -0.15139 0.30695 -0.12917 0.38941 -0.10972 C 0.47188 -0.09051 0.53854 -0.02546 0.61406 -0.01643 C 0.68941 -0.00741 0.79792 -0.04143 0.84236 -0.05625 C 0.88663 -0.07106 0.88351 -0.08819 0.88038 -0.10532 " pathEditMode="relative" rAng="0" ptsTypes="aaaaaA">
                                      <p:cBhvr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4300" y="-7600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8" presetClass="emph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animRot by="2400000">
                                      <p:cBhvr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6" presetClass="emph" presetSubtype="0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24" dur="2000" fill="hold"/>
                                        <p:tgtEl>
                                          <p:spTgt spid="11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5" presetID="0" presetClass="path" presetSubtype="0" accel="50000" decel="50000" fill="hold" grpId="2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7" presetID="8" presetClass="emph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animRot by="-5400000">
                                      <p:cBhvr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6" presetClass="emph" presetSubtype="0" fill="hold" grpId="1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100000" y="40000"/>
                                    </p:animScale>
                                  </p:childTnLst>
                                </p:cTn>
                              </p:par>
                              <p:par>
                                <p:cTn id="31" presetID="0" presetClass="path" presetSubtype="0" accel="50000" decel="50000" fill="hold" grpId="2" nodeType="withEffect">
                                  <p:stCondLst>
                                    <p:cond delay="4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3" presetID="8" presetClass="emph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5400000">
                                      <p:cBhvr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6" presetClass="emph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36" dur="2000" fill="hold"/>
                                        <p:tgtEl>
                                          <p:spTgt spid="9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0" presetClass="path" presetSubtype="0" accel="50000" decel="50000" fill="hold" grpId="2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3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9" presetID="8" presetClass="emph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6" presetClass="emph" presetSubtype="0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animScale>
                                      <p:cBhvr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3" presetID="0" presetClass="path" presetSubtype="0" accel="50000" decel="50000" fill="hold" grpId="2" nodeType="withEffect">
                                  <p:stCondLst>
                                    <p:cond delay="6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4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6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6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7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3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Rectangle 29"/>
          <p:cNvSpPr/>
          <p:nvPr/>
        </p:nvSpPr>
        <p:spPr>
          <a:xfrm>
            <a:off x="471805" y="188640"/>
            <a:ext cx="9235440" cy="6858000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95000"/>
                  <a:lumOff val="5000"/>
                  <a:alpha val="60000"/>
                </a:schemeClr>
              </a:gs>
              <a:gs pos="100000">
                <a:schemeClr val="tx1">
                  <a:lumMod val="95000"/>
                  <a:lumOff val="5000"/>
                  <a:alpha val="9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BR" sz="4000" dirty="0">
                <a:solidFill>
                  <a:srgbClr val="FFFF00"/>
                </a:solidFill>
                <a:latin typeface="AR BLANCA" panose="02000000000000000000" pitchFamily="2" charset="0"/>
              </a:rPr>
              <a:t>O invisível me fascina, sim!!!</a:t>
            </a:r>
          </a:p>
          <a:p>
            <a:r>
              <a:rPr lang="pt-BR" sz="4000" dirty="0">
                <a:solidFill>
                  <a:srgbClr val="FFFF00"/>
                </a:solidFill>
                <a:latin typeface="AR BLANCA" panose="02000000000000000000" pitchFamily="2" charset="0"/>
              </a:rPr>
              <a:t>Porque temos fé sem ver</a:t>
            </a:r>
          </a:p>
          <a:p>
            <a:r>
              <a:rPr lang="pt-BR" sz="4000" dirty="0">
                <a:solidFill>
                  <a:srgbClr val="FFFF00"/>
                </a:solidFill>
                <a:latin typeface="AR BLANCA" panose="02000000000000000000" pitchFamily="2" charset="0"/>
              </a:rPr>
              <a:t>Buscamos ajuda ao sagrado</a:t>
            </a:r>
          </a:p>
          <a:p>
            <a:r>
              <a:rPr lang="pt-BR" sz="4000" dirty="0">
                <a:solidFill>
                  <a:srgbClr val="FFFF00"/>
                </a:solidFill>
                <a:latin typeface="AR BLANCA" panose="02000000000000000000" pitchFamily="2" charset="0"/>
              </a:rPr>
              <a:t>Manifestada no crer</a:t>
            </a:r>
          </a:p>
        </p:txBody>
      </p:sp>
      <p:sp useBgFill="1">
        <p:nvSpPr>
          <p:cNvPr id="7" name="Freeform 4"/>
          <p:cNvSpPr>
            <a:spLocks/>
          </p:cNvSpPr>
          <p:nvPr/>
        </p:nvSpPr>
        <p:spPr bwMode="auto">
          <a:xfrm>
            <a:off x="2701925" y="3868403"/>
            <a:ext cx="1047750" cy="1268523"/>
          </a:xfrm>
          <a:custGeom>
            <a:avLst/>
            <a:gdLst/>
            <a:ahLst/>
            <a:cxnLst>
              <a:cxn ang="0">
                <a:pos x="637" y="404"/>
              </a:cxn>
              <a:cxn ang="0">
                <a:pos x="660" y="362"/>
              </a:cxn>
              <a:cxn ang="0">
                <a:pos x="660" y="317"/>
              </a:cxn>
              <a:cxn ang="0">
                <a:pos x="660" y="237"/>
              </a:cxn>
              <a:cxn ang="0">
                <a:pos x="653" y="192"/>
              </a:cxn>
              <a:cxn ang="0">
                <a:pos x="634" y="148"/>
              </a:cxn>
              <a:cxn ang="0">
                <a:pos x="599" y="96"/>
              </a:cxn>
              <a:cxn ang="0">
                <a:pos x="567" y="55"/>
              </a:cxn>
              <a:cxn ang="0">
                <a:pos x="525" y="23"/>
              </a:cxn>
              <a:cxn ang="0">
                <a:pos x="391" y="0"/>
              </a:cxn>
              <a:cxn ang="0">
                <a:pos x="288" y="0"/>
              </a:cxn>
              <a:cxn ang="0">
                <a:pos x="189" y="20"/>
              </a:cxn>
              <a:cxn ang="0">
                <a:pos x="84" y="71"/>
              </a:cxn>
              <a:cxn ang="0">
                <a:pos x="26" y="116"/>
              </a:cxn>
              <a:cxn ang="0">
                <a:pos x="0" y="189"/>
              </a:cxn>
              <a:cxn ang="0">
                <a:pos x="7" y="311"/>
              </a:cxn>
              <a:cxn ang="0">
                <a:pos x="36" y="432"/>
              </a:cxn>
              <a:cxn ang="0">
                <a:pos x="103" y="557"/>
              </a:cxn>
              <a:cxn ang="0">
                <a:pos x="138" y="612"/>
              </a:cxn>
              <a:cxn ang="0">
                <a:pos x="189" y="672"/>
              </a:cxn>
              <a:cxn ang="0">
                <a:pos x="237" y="720"/>
              </a:cxn>
              <a:cxn ang="0">
                <a:pos x="298" y="733"/>
              </a:cxn>
              <a:cxn ang="0">
                <a:pos x="362" y="727"/>
              </a:cxn>
              <a:cxn ang="0">
                <a:pos x="423" y="704"/>
              </a:cxn>
              <a:cxn ang="0">
                <a:pos x="464" y="663"/>
              </a:cxn>
              <a:cxn ang="0">
                <a:pos x="522" y="637"/>
              </a:cxn>
              <a:cxn ang="0">
                <a:pos x="596" y="580"/>
              </a:cxn>
              <a:cxn ang="0">
                <a:pos x="637" y="404"/>
              </a:cxn>
            </a:cxnLst>
            <a:rect l="0" t="0" r="r" b="b"/>
            <a:pathLst>
              <a:path w="660" h="733">
                <a:moveTo>
                  <a:pt x="637" y="404"/>
                </a:moveTo>
                <a:lnTo>
                  <a:pt x="660" y="362"/>
                </a:lnTo>
                <a:lnTo>
                  <a:pt x="660" y="317"/>
                </a:lnTo>
                <a:lnTo>
                  <a:pt x="660" y="237"/>
                </a:lnTo>
                <a:lnTo>
                  <a:pt x="653" y="192"/>
                </a:lnTo>
                <a:lnTo>
                  <a:pt x="634" y="148"/>
                </a:lnTo>
                <a:lnTo>
                  <a:pt x="599" y="96"/>
                </a:lnTo>
                <a:lnTo>
                  <a:pt x="567" y="55"/>
                </a:lnTo>
                <a:lnTo>
                  <a:pt x="525" y="23"/>
                </a:lnTo>
                <a:lnTo>
                  <a:pt x="391" y="0"/>
                </a:lnTo>
                <a:lnTo>
                  <a:pt x="288" y="0"/>
                </a:lnTo>
                <a:lnTo>
                  <a:pt x="189" y="20"/>
                </a:lnTo>
                <a:lnTo>
                  <a:pt x="84" y="71"/>
                </a:lnTo>
                <a:lnTo>
                  <a:pt x="26" y="116"/>
                </a:lnTo>
                <a:lnTo>
                  <a:pt x="0" y="189"/>
                </a:lnTo>
                <a:lnTo>
                  <a:pt x="7" y="311"/>
                </a:lnTo>
                <a:lnTo>
                  <a:pt x="36" y="432"/>
                </a:lnTo>
                <a:lnTo>
                  <a:pt x="103" y="557"/>
                </a:lnTo>
                <a:lnTo>
                  <a:pt x="138" y="612"/>
                </a:lnTo>
                <a:lnTo>
                  <a:pt x="189" y="672"/>
                </a:lnTo>
                <a:lnTo>
                  <a:pt x="237" y="720"/>
                </a:lnTo>
                <a:lnTo>
                  <a:pt x="298" y="733"/>
                </a:lnTo>
                <a:lnTo>
                  <a:pt x="362" y="727"/>
                </a:lnTo>
                <a:lnTo>
                  <a:pt x="423" y="704"/>
                </a:lnTo>
                <a:lnTo>
                  <a:pt x="464" y="663"/>
                </a:lnTo>
                <a:lnTo>
                  <a:pt x="522" y="637"/>
                </a:lnTo>
                <a:lnTo>
                  <a:pt x="596" y="580"/>
                </a:lnTo>
                <a:lnTo>
                  <a:pt x="637" y="404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8" name="Freeform 9"/>
          <p:cNvSpPr>
            <a:spLocks/>
          </p:cNvSpPr>
          <p:nvPr/>
        </p:nvSpPr>
        <p:spPr bwMode="auto">
          <a:xfrm>
            <a:off x="3068639" y="4722478"/>
            <a:ext cx="827087" cy="1162957"/>
          </a:xfrm>
          <a:custGeom>
            <a:avLst/>
            <a:gdLst/>
            <a:ahLst/>
            <a:cxnLst>
              <a:cxn ang="0">
                <a:pos x="454" y="451"/>
              </a:cxn>
              <a:cxn ang="0">
                <a:pos x="381" y="477"/>
              </a:cxn>
              <a:cxn ang="0">
                <a:pos x="339" y="518"/>
              </a:cxn>
              <a:cxn ang="0">
                <a:pos x="317" y="573"/>
              </a:cxn>
              <a:cxn ang="0">
                <a:pos x="269" y="614"/>
              </a:cxn>
              <a:cxn ang="0">
                <a:pos x="211" y="653"/>
              </a:cxn>
              <a:cxn ang="0">
                <a:pos x="147" y="672"/>
              </a:cxn>
              <a:cxn ang="0">
                <a:pos x="93" y="669"/>
              </a:cxn>
              <a:cxn ang="0">
                <a:pos x="41" y="662"/>
              </a:cxn>
              <a:cxn ang="0">
                <a:pos x="0" y="669"/>
              </a:cxn>
              <a:cxn ang="0">
                <a:pos x="16" y="630"/>
              </a:cxn>
              <a:cxn ang="0">
                <a:pos x="25" y="576"/>
              </a:cxn>
              <a:cxn ang="0">
                <a:pos x="29" y="483"/>
              </a:cxn>
              <a:cxn ang="0">
                <a:pos x="48" y="387"/>
              </a:cxn>
              <a:cxn ang="0">
                <a:pos x="89" y="301"/>
              </a:cxn>
              <a:cxn ang="0">
                <a:pos x="141" y="224"/>
              </a:cxn>
              <a:cxn ang="0">
                <a:pos x="185" y="163"/>
              </a:cxn>
              <a:cxn ang="0">
                <a:pos x="275" y="93"/>
              </a:cxn>
              <a:cxn ang="0">
                <a:pos x="352" y="35"/>
              </a:cxn>
              <a:cxn ang="0">
                <a:pos x="435" y="0"/>
              </a:cxn>
              <a:cxn ang="0">
                <a:pos x="521" y="0"/>
              </a:cxn>
              <a:cxn ang="0">
                <a:pos x="499" y="80"/>
              </a:cxn>
              <a:cxn ang="0">
                <a:pos x="435" y="195"/>
              </a:cxn>
              <a:cxn ang="0">
                <a:pos x="425" y="326"/>
              </a:cxn>
              <a:cxn ang="0">
                <a:pos x="454" y="451"/>
              </a:cxn>
            </a:cxnLst>
            <a:rect l="0" t="0" r="r" b="b"/>
            <a:pathLst>
              <a:path w="521" h="672">
                <a:moveTo>
                  <a:pt x="454" y="451"/>
                </a:moveTo>
                <a:lnTo>
                  <a:pt x="381" y="477"/>
                </a:lnTo>
                <a:lnTo>
                  <a:pt x="339" y="518"/>
                </a:lnTo>
                <a:lnTo>
                  <a:pt x="317" y="573"/>
                </a:lnTo>
                <a:lnTo>
                  <a:pt x="269" y="614"/>
                </a:lnTo>
                <a:lnTo>
                  <a:pt x="211" y="653"/>
                </a:lnTo>
                <a:lnTo>
                  <a:pt x="147" y="672"/>
                </a:lnTo>
                <a:lnTo>
                  <a:pt x="93" y="669"/>
                </a:lnTo>
                <a:lnTo>
                  <a:pt x="41" y="662"/>
                </a:lnTo>
                <a:lnTo>
                  <a:pt x="0" y="669"/>
                </a:lnTo>
                <a:lnTo>
                  <a:pt x="16" y="630"/>
                </a:lnTo>
                <a:lnTo>
                  <a:pt x="25" y="576"/>
                </a:lnTo>
                <a:lnTo>
                  <a:pt x="29" y="483"/>
                </a:lnTo>
                <a:lnTo>
                  <a:pt x="48" y="387"/>
                </a:lnTo>
                <a:lnTo>
                  <a:pt x="89" y="301"/>
                </a:lnTo>
                <a:lnTo>
                  <a:pt x="141" y="224"/>
                </a:lnTo>
                <a:lnTo>
                  <a:pt x="185" y="163"/>
                </a:lnTo>
                <a:lnTo>
                  <a:pt x="275" y="93"/>
                </a:lnTo>
                <a:lnTo>
                  <a:pt x="352" y="35"/>
                </a:lnTo>
                <a:lnTo>
                  <a:pt x="435" y="0"/>
                </a:lnTo>
                <a:lnTo>
                  <a:pt x="521" y="0"/>
                </a:lnTo>
                <a:lnTo>
                  <a:pt x="499" y="80"/>
                </a:lnTo>
                <a:lnTo>
                  <a:pt x="435" y="195"/>
                </a:lnTo>
                <a:lnTo>
                  <a:pt x="425" y="326"/>
                </a:lnTo>
                <a:lnTo>
                  <a:pt x="454" y="451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9" name="Freeform 8"/>
          <p:cNvSpPr>
            <a:spLocks/>
          </p:cNvSpPr>
          <p:nvPr/>
        </p:nvSpPr>
        <p:spPr bwMode="auto">
          <a:xfrm>
            <a:off x="3708400" y="4763754"/>
            <a:ext cx="731838" cy="1278907"/>
          </a:xfrm>
          <a:custGeom>
            <a:avLst/>
            <a:gdLst/>
            <a:ahLst/>
            <a:cxnLst>
              <a:cxn ang="0">
                <a:pos x="102" y="0"/>
              </a:cxn>
              <a:cxn ang="0">
                <a:pos x="29" y="137"/>
              </a:cxn>
              <a:cxn ang="0">
                <a:pos x="0" y="249"/>
              </a:cxn>
              <a:cxn ang="0">
                <a:pos x="3" y="316"/>
              </a:cxn>
              <a:cxn ang="0">
                <a:pos x="35" y="403"/>
              </a:cxn>
              <a:cxn ang="0">
                <a:pos x="42" y="467"/>
              </a:cxn>
              <a:cxn ang="0">
                <a:pos x="90" y="540"/>
              </a:cxn>
              <a:cxn ang="0">
                <a:pos x="144" y="617"/>
              </a:cxn>
              <a:cxn ang="0">
                <a:pos x="205" y="672"/>
              </a:cxn>
              <a:cxn ang="0">
                <a:pos x="275" y="726"/>
              </a:cxn>
              <a:cxn ang="0">
                <a:pos x="294" y="732"/>
              </a:cxn>
              <a:cxn ang="0">
                <a:pos x="339" y="739"/>
              </a:cxn>
              <a:cxn ang="0">
                <a:pos x="390" y="732"/>
              </a:cxn>
              <a:cxn ang="0">
                <a:pos x="416" y="694"/>
              </a:cxn>
              <a:cxn ang="0">
                <a:pos x="432" y="659"/>
              </a:cxn>
              <a:cxn ang="0">
                <a:pos x="461" y="630"/>
              </a:cxn>
              <a:cxn ang="0">
                <a:pos x="410" y="531"/>
              </a:cxn>
              <a:cxn ang="0">
                <a:pos x="346" y="438"/>
              </a:cxn>
              <a:cxn ang="0">
                <a:pos x="288" y="329"/>
              </a:cxn>
              <a:cxn ang="0">
                <a:pos x="230" y="249"/>
              </a:cxn>
              <a:cxn ang="0">
                <a:pos x="160" y="150"/>
              </a:cxn>
              <a:cxn ang="0">
                <a:pos x="102" y="0"/>
              </a:cxn>
            </a:cxnLst>
            <a:rect l="0" t="0" r="r" b="b"/>
            <a:pathLst>
              <a:path w="461" h="739">
                <a:moveTo>
                  <a:pt x="102" y="0"/>
                </a:moveTo>
                <a:lnTo>
                  <a:pt x="29" y="137"/>
                </a:lnTo>
                <a:lnTo>
                  <a:pt x="0" y="249"/>
                </a:lnTo>
                <a:lnTo>
                  <a:pt x="3" y="316"/>
                </a:lnTo>
                <a:lnTo>
                  <a:pt x="35" y="403"/>
                </a:lnTo>
                <a:lnTo>
                  <a:pt x="42" y="467"/>
                </a:lnTo>
                <a:lnTo>
                  <a:pt x="90" y="540"/>
                </a:lnTo>
                <a:lnTo>
                  <a:pt x="144" y="617"/>
                </a:lnTo>
                <a:lnTo>
                  <a:pt x="205" y="672"/>
                </a:lnTo>
                <a:lnTo>
                  <a:pt x="275" y="726"/>
                </a:lnTo>
                <a:lnTo>
                  <a:pt x="294" y="732"/>
                </a:lnTo>
                <a:lnTo>
                  <a:pt x="339" y="739"/>
                </a:lnTo>
                <a:lnTo>
                  <a:pt x="390" y="732"/>
                </a:lnTo>
                <a:lnTo>
                  <a:pt x="416" y="694"/>
                </a:lnTo>
                <a:lnTo>
                  <a:pt x="432" y="659"/>
                </a:lnTo>
                <a:lnTo>
                  <a:pt x="461" y="630"/>
                </a:lnTo>
                <a:lnTo>
                  <a:pt x="410" y="531"/>
                </a:lnTo>
                <a:lnTo>
                  <a:pt x="346" y="438"/>
                </a:lnTo>
                <a:lnTo>
                  <a:pt x="288" y="329"/>
                </a:lnTo>
                <a:lnTo>
                  <a:pt x="230" y="249"/>
                </a:lnTo>
                <a:lnTo>
                  <a:pt x="160" y="150"/>
                </a:lnTo>
                <a:lnTo>
                  <a:pt x="102" y="0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10" name="Freeform 7"/>
          <p:cNvSpPr>
            <a:spLocks/>
          </p:cNvSpPr>
          <p:nvPr/>
        </p:nvSpPr>
        <p:spPr bwMode="auto">
          <a:xfrm>
            <a:off x="3856038" y="4706603"/>
            <a:ext cx="1143000" cy="1308326"/>
          </a:xfrm>
          <a:custGeom>
            <a:avLst/>
            <a:gdLst/>
            <a:ahLst/>
            <a:cxnLst>
              <a:cxn ang="0">
                <a:pos x="150" y="61"/>
              </a:cxn>
              <a:cxn ang="0">
                <a:pos x="454" y="272"/>
              </a:cxn>
              <a:cxn ang="0">
                <a:pos x="560" y="394"/>
              </a:cxn>
              <a:cxn ang="0">
                <a:pos x="653" y="522"/>
              </a:cxn>
              <a:cxn ang="0">
                <a:pos x="701" y="669"/>
              </a:cxn>
              <a:cxn ang="0">
                <a:pos x="720" y="756"/>
              </a:cxn>
              <a:cxn ang="0">
                <a:pos x="688" y="736"/>
              </a:cxn>
              <a:cxn ang="0">
                <a:pos x="560" y="730"/>
              </a:cxn>
              <a:cxn ang="0">
                <a:pos x="470" y="714"/>
              </a:cxn>
              <a:cxn ang="0">
                <a:pos x="368" y="666"/>
              </a:cxn>
              <a:cxn ang="0">
                <a:pos x="265" y="522"/>
              </a:cxn>
              <a:cxn ang="0">
                <a:pos x="192" y="378"/>
              </a:cxn>
              <a:cxn ang="0">
                <a:pos x="105" y="260"/>
              </a:cxn>
              <a:cxn ang="0">
                <a:pos x="51" y="160"/>
              </a:cxn>
              <a:cxn ang="0">
                <a:pos x="13" y="68"/>
              </a:cxn>
              <a:cxn ang="0">
                <a:pos x="0" y="20"/>
              </a:cxn>
              <a:cxn ang="0">
                <a:pos x="6" y="0"/>
              </a:cxn>
              <a:cxn ang="0">
                <a:pos x="99" y="16"/>
              </a:cxn>
              <a:cxn ang="0">
                <a:pos x="137" y="45"/>
              </a:cxn>
              <a:cxn ang="0">
                <a:pos x="150" y="61"/>
              </a:cxn>
            </a:cxnLst>
            <a:rect l="0" t="0" r="r" b="b"/>
            <a:pathLst>
              <a:path w="720" h="756">
                <a:moveTo>
                  <a:pt x="150" y="61"/>
                </a:moveTo>
                <a:lnTo>
                  <a:pt x="454" y="272"/>
                </a:lnTo>
                <a:lnTo>
                  <a:pt x="560" y="394"/>
                </a:lnTo>
                <a:lnTo>
                  <a:pt x="653" y="522"/>
                </a:lnTo>
                <a:lnTo>
                  <a:pt x="701" y="669"/>
                </a:lnTo>
                <a:lnTo>
                  <a:pt x="720" y="756"/>
                </a:lnTo>
                <a:lnTo>
                  <a:pt x="688" y="736"/>
                </a:lnTo>
                <a:lnTo>
                  <a:pt x="560" y="730"/>
                </a:lnTo>
                <a:lnTo>
                  <a:pt x="470" y="714"/>
                </a:lnTo>
                <a:lnTo>
                  <a:pt x="368" y="666"/>
                </a:lnTo>
                <a:lnTo>
                  <a:pt x="265" y="522"/>
                </a:lnTo>
                <a:lnTo>
                  <a:pt x="192" y="378"/>
                </a:lnTo>
                <a:lnTo>
                  <a:pt x="105" y="260"/>
                </a:lnTo>
                <a:lnTo>
                  <a:pt x="51" y="160"/>
                </a:lnTo>
                <a:lnTo>
                  <a:pt x="13" y="68"/>
                </a:lnTo>
                <a:lnTo>
                  <a:pt x="0" y="20"/>
                </a:lnTo>
                <a:lnTo>
                  <a:pt x="6" y="0"/>
                </a:lnTo>
                <a:lnTo>
                  <a:pt x="99" y="16"/>
                </a:lnTo>
                <a:lnTo>
                  <a:pt x="137" y="45"/>
                </a:lnTo>
                <a:lnTo>
                  <a:pt x="150" y="61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11" name="Freeform 6"/>
          <p:cNvSpPr>
            <a:spLocks/>
          </p:cNvSpPr>
          <p:nvPr/>
        </p:nvSpPr>
        <p:spPr bwMode="auto">
          <a:xfrm>
            <a:off x="3851275" y="4071603"/>
            <a:ext cx="1238250" cy="1162957"/>
          </a:xfrm>
          <a:custGeom>
            <a:avLst/>
            <a:gdLst/>
            <a:ahLst/>
            <a:cxnLst>
              <a:cxn ang="0">
                <a:pos x="0" y="407"/>
              </a:cxn>
              <a:cxn ang="0">
                <a:pos x="137" y="452"/>
              </a:cxn>
              <a:cxn ang="0">
                <a:pos x="214" y="528"/>
              </a:cxn>
              <a:cxn ang="0">
                <a:pos x="265" y="573"/>
              </a:cxn>
              <a:cxn ang="0">
                <a:pos x="396" y="637"/>
              </a:cxn>
              <a:cxn ang="0">
                <a:pos x="502" y="669"/>
              </a:cxn>
              <a:cxn ang="0">
                <a:pos x="640" y="672"/>
              </a:cxn>
              <a:cxn ang="0">
                <a:pos x="716" y="647"/>
              </a:cxn>
              <a:cxn ang="0">
                <a:pos x="752" y="583"/>
              </a:cxn>
              <a:cxn ang="0">
                <a:pos x="780" y="496"/>
              </a:cxn>
              <a:cxn ang="0">
                <a:pos x="774" y="436"/>
              </a:cxn>
              <a:cxn ang="0">
                <a:pos x="723" y="349"/>
              </a:cxn>
              <a:cxn ang="0">
                <a:pos x="678" y="298"/>
              </a:cxn>
              <a:cxn ang="0">
                <a:pos x="659" y="276"/>
              </a:cxn>
              <a:cxn ang="0">
                <a:pos x="572" y="106"/>
              </a:cxn>
              <a:cxn ang="0">
                <a:pos x="528" y="39"/>
              </a:cxn>
              <a:cxn ang="0">
                <a:pos x="460" y="16"/>
              </a:cxn>
              <a:cxn ang="0">
                <a:pos x="400" y="4"/>
              </a:cxn>
              <a:cxn ang="0">
                <a:pos x="345" y="0"/>
              </a:cxn>
              <a:cxn ang="0">
                <a:pos x="316" y="39"/>
              </a:cxn>
              <a:cxn ang="0">
                <a:pos x="278" y="125"/>
              </a:cxn>
              <a:cxn ang="0">
                <a:pos x="240" y="208"/>
              </a:cxn>
              <a:cxn ang="0">
                <a:pos x="102" y="352"/>
              </a:cxn>
              <a:cxn ang="0">
                <a:pos x="0" y="407"/>
              </a:cxn>
            </a:cxnLst>
            <a:rect l="0" t="0" r="r" b="b"/>
            <a:pathLst>
              <a:path w="780" h="672">
                <a:moveTo>
                  <a:pt x="0" y="407"/>
                </a:moveTo>
                <a:lnTo>
                  <a:pt x="137" y="452"/>
                </a:lnTo>
                <a:lnTo>
                  <a:pt x="214" y="528"/>
                </a:lnTo>
                <a:lnTo>
                  <a:pt x="265" y="573"/>
                </a:lnTo>
                <a:lnTo>
                  <a:pt x="396" y="637"/>
                </a:lnTo>
                <a:lnTo>
                  <a:pt x="502" y="669"/>
                </a:lnTo>
                <a:lnTo>
                  <a:pt x="640" y="672"/>
                </a:lnTo>
                <a:lnTo>
                  <a:pt x="716" y="647"/>
                </a:lnTo>
                <a:lnTo>
                  <a:pt x="752" y="583"/>
                </a:lnTo>
                <a:lnTo>
                  <a:pt x="780" y="496"/>
                </a:lnTo>
                <a:lnTo>
                  <a:pt x="774" y="436"/>
                </a:lnTo>
                <a:lnTo>
                  <a:pt x="723" y="349"/>
                </a:lnTo>
                <a:lnTo>
                  <a:pt x="678" y="298"/>
                </a:lnTo>
                <a:lnTo>
                  <a:pt x="659" y="276"/>
                </a:lnTo>
                <a:lnTo>
                  <a:pt x="572" y="106"/>
                </a:lnTo>
                <a:lnTo>
                  <a:pt x="528" y="39"/>
                </a:lnTo>
                <a:lnTo>
                  <a:pt x="460" y="16"/>
                </a:lnTo>
                <a:lnTo>
                  <a:pt x="400" y="4"/>
                </a:lnTo>
                <a:lnTo>
                  <a:pt x="345" y="0"/>
                </a:lnTo>
                <a:lnTo>
                  <a:pt x="316" y="39"/>
                </a:lnTo>
                <a:lnTo>
                  <a:pt x="278" y="125"/>
                </a:lnTo>
                <a:lnTo>
                  <a:pt x="240" y="208"/>
                </a:lnTo>
                <a:lnTo>
                  <a:pt x="102" y="352"/>
                </a:lnTo>
                <a:lnTo>
                  <a:pt x="0" y="407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12" name="Freeform 5"/>
          <p:cNvSpPr>
            <a:spLocks/>
          </p:cNvSpPr>
          <p:nvPr/>
        </p:nvSpPr>
        <p:spPr bwMode="auto">
          <a:xfrm>
            <a:off x="3648075" y="3381041"/>
            <a:ext cx="654050" cy="1528111"/>
          </a:xfrm>
          <a:custGeom>
            <a:avLst/>
            <a:gdLst/>
            <a:ahLst/>
            <a:cxnLst>
              <a:cxn ang="0">
                <a:pos x="0" y="883"/>
              </a:cxn>
              <a:cxn ang="0">
                <a:pos x="128" y="855"/>
              </a:cxn>
              <a:cxn ang="0">
                <a:pos x="211" y="800"/>
              </a:cxn>
              <a:cxn ang="0">
                <a:pos x="291" y="733"/>
              </a:cxn>
              <a:cxn ang="0">
                <a:pos x="355" y="666"/>
              </a:cxn>
              <a:cxn ang="0">
                <a:pos x="387" y="615"/>
              </a:cxn>
              <a:cxn ang="0">
                <a:pos x="412" y="467"/>
              </a:cxn>
              <a:cxn ang="0">
                <a:pos x="409" y="349"/>
              </a:cxn>
              <a:cxn ang="0">
                <a:pos x="380" y="218"/>
              </a:cxn>
              <a:cxn ang="0">
                <a:pos x="336" y="122"/>
              </a:cxn>
              <a:cxn ang="0">
                <a:pos x="288" y="58"/>
              </a:cxn>
              <a:cxn ang="0">
                <a:pos x="230" y="0"/>
              </a:cxn>
              <a:cxn ang="0">
                <a:pos x="182" y="51"/>
              </a:cxn>
              <a:cxn ang="0">
                <a:pos x="124" y="122"/>
              </a:cxn>
              <a:cxn ang="0">
                <a:pos x="83" y="202"/>
              </a:cxn>
              <a:cxn ang="0">
                <a:pos x="51" y="397"/>
              </a:cxn>
              <a:cxn ang="0">
                <a:pos x="48" y="461"/>
              </a:cxn>
              <a:cxn ang="0">
                <a:pos x="60" y="570"/>
              </a:cxn>
              <a:cxn ang="0">
                <a:pos x="54" y="682"/>
              </a:cxn>
              <a:cxn ang="0">
                <a:pos x="16" y="787"/>
              </a:cxn>
              <a:cxn ang="0">
                <a:pos x="0" y="883"/>
              </a:cxn>
            </a:cxnLst>
            <a:rect l="0" t="0" r="r" b="b"/>
            <a:pathLst>
              <a:path w="412" h="883">
                <a:moveTo>
                  <a:pt x="0" y="883"/>
                </a:moveTo>
                <a:lnTo>
                  <a:pt x="128" y="855"/>
                </a:lnTo>
                <a:lnTo>
                  <a:pt x="211" y="800"/>
                </a:lnTo>
                <a:lnTo>
                  <a:pt x="291" y="733"/>
                </a:lnTo>
                <a:lnTo>
                  <a:pt x="355" y="666"/>
                </a:lnTo>
                <a:lnTo>
                  <a:pt x="387" y="615"/>
                </a:lnTo>
                <a:lnTo>
                  <a:pt x="412" y="467"/>
                </a:lnTo>
                <a:lnTo>
                  <a:pt x="409" y="349"/>
                </a:lnTo>
                <a:lnTo>
                  <a:pt x="380" y="218"/>
                </a:lnTo>
                <a:lnTo>
                  <a:pt x="336" y="122"/>
                </a:lnTo>
                <a:lnTo>
                  <a:pt x="288" y="58"/>
                </a:lnTo>
                <a:lnTo>
                  <a:pt x="230" y="0"/>
                </a:lnTo>
                <a:lnTo>
                  <a:pt x="182" y="51"/>
                </a:lnTo>
                <a:lnTo>
                  <a:pt x="124" y="122"/>
                </a:lnTo>
                <a:lnTo>
                  <a:pt x="83" y="202"/>
                </a:lnTo>
                <a:lnTo>
                  <a:pt x="51" y="397"/>
                </a:lnTo>
                <a:lnTo>
                  <a:pt x="48" y="461"/>
                </a:lnTo>
                <a:lnTo>
                  <a:pt x="60" y="570"/>
                </a:lnTo>
                <a:lnTo>
                  <a:pt x="54" y="682"/>
                </a:lnTo>
                <a:lnTo>
                  <a:pt x="16" y="787"/>
                </a:lnTo>
                <a:lnTo>
                  <a:pt x="0" y="883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31003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19000">
        <p15:prstTrans prst="curtains"/>
      </p:transition>
    </mc:Choice>
    <mc:Fallback xmlns="">
      <p:transition spd="slow" advClick="0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8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2000" fill="hold"/>
                                        <p:tgtEl>
                                          <p:spTgt spid="12"/>
                                        </p:tgtEl>
                                      </p:cBhvr>
                                      <p:by x="100000" y="40000"/>
                                    </p:animScale>
                                  </p:childTnLst>
                                </p:cTn>
                              </p:par>
                              <p:par>
                                <p:cTn id="13" presetID="59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1.85185E-6 C 4.44444E-6 -0.03496 0.10694 -0.06204 0.23715 -0.06204 C 0.37135 -0.06204 0.41632 -0.0294 0.47847 1.85185E-6 C 0.51944 0.05393 0.58541 0.06204 0.71961 0.06204 C 0.84982 0.06204 0.95694 0.03495 0.95694 1.85185E-6 " pathEditMode="relative" rAng="0" ptsTypes="fffff"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7847" y="0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animRot by="1800000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6" presetClass="emph" presetSubtype="0" fill="hold" grpId="1" nodeType="withEffect">
                                  <p:stCondLst>
                                    <p:cond delay="100"/>
                                  </p:stCondLst>
                                  <p:childTnLst>
                                    <p:animScale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9" presetID="0" presetClass="path" presetSubtype="0" accel="50000" decel="50000" fill="hold" grpId="2" nodeType="with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-1.11111E-6 -1.48148E-6 C 0.02708 -0.05764 0.05452 -0.11481 0.11945 -0.1331 C 0.18438 -0.15139 0.30695 -0.12917 0.38941 -0.10972 C 0.47188 -0.09051 0.53854 -0.02546 0.61406 -0.01643 C 0.68941 -0.00741 0.79792 -0.04143 0.84236 -0.05625 C 0.88663 -0.07106 0.88351 -0.08819 0.88038 -0.10532 " pathEditMode="relative" rAng="0" ptsTypes="aaaaaA">
                                      <p:cBhvr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4300" y="-7600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8" presetClass="emph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animRot by="2400000">
                                      <p:cBhvr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6" presetClass="emph" presetSubtype="0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24" dur="2000" fill="hold"/>
                                        <p:tgtEl>
                                          <p:spTgt spid="11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5" presetID="0" presetClass="path" presetSubtype="0" accel="50000" decel="50000" fill="hold" grpId="2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7" presetID="8" presetClass="emph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animRot by="-5400000">
                                      <p:cBhvr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6" presetClass="emph" presetSubtype="0" fill="hold" grpId="1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100000" y="40000"/>
                                    </p:animScale>
                                  </p:childTnLst>
                                </p:cTn>
                              </p:par>
                              <p:par>
                                <p:cTn id="31" presetID="0" presetClass="path" presetSubtype="0" accel="50000" decel="50000" fill="hold" grpId="2" nodeType="withEffect">
                                  <p:stCondLst>
                                    <p:cond delay="4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3" presetID="8" presetClass="emph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5400000">
                                      <p:cBhvr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6" presetClass="emph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36" dur="2000" fill="hold"/>
                                        <p:tgtEl>
                                          <p:spTgt spid="9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0" presetClass="path" presetSubtype="0" accel="50000" decel="50000" fill="hold" grpId="2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3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9" presetID="8" presetClass="emph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6" presetClass="emph" presetSubtype="0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animScale>
                                      <p:cBhvr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3" presetID="0" presetClass="path" presetSubtype="0" accel="50000" decel="50000" fill="hold" grpId="2" nodeType="withEffect">
                                  <p:stCondLst>
                                    <p:cond delay="6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4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6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6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7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Rectangle 29"/>
          <p:cNvSpPr/>
          <p:nvPr/>
        </p:nvSpPr>
        <p:spPr>
          <a:xfrm>
            <a:off x="1415480" y="55418"/>
            <a:ext cx="9235440" cy="6858000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95000"/>
                  <a:lumOff val="5000"/>
                  <a:alpha val="60000"/>
                </a:schemeClr>
              </a:gs>
              <a:gs pos="100000">
                <a:schemeClr val="tx1">
                  <a:lumMod val="95000"/>
                  <a:lumOff val="5000"/>
                  <a:alpha val="9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Mil sentimentos por vezes até contraditórios </a:t>
            </a:r>
          </a:p>
          <a:p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Algumas perguntas sem respostas</a:t>
            </a:r>
          </a:p>
          <a:p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O sentir se faz a prova</a:t>
            </a:r>
          </a:p>
          <a:p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E o acontecer dá as mostras</a:t>
            </a:r>
          </a:p>
        </p:txBody>
      </p:sp>
      <p:sp useBgFill="1">
        <p:nvSpPr>
          <p:cNvPr id="7" name="Freeform 4"/>
          <p:cNvSpPr>
            <a:spLocks/>
          </p:cNvSpPr>
          <p:nvPr/>
        </p:nvSpPr>
        <p:spPr bwMode="auto">
          <a:xfrm>
            <a:off x="2701925" y="3868403"/>
            <a:ext cx="1047750" cy="1268523"/>
          </a:xfrm>
          <a:custGeom>
            <a:avLst/>
            <a:gdLst/>
            <a:ahLst/>
            <a:cxnLst>
              <a:cxn ang="0">
                <a:pos x="637" y="404"/>
              </a:cxn>
              <a:cxn ang="0">
                <a:pos x="660" y="362"/>
              </a:cxn>
              <a:cxn ang="0">
                <a:pos x="660" y="317"/>
              </a:cxn>
              <a:cxn ang="0">
                <a:pos x="660" y="237"/>
              </a:cxn>
              <a:cxn ang="0">
                <a:pos x="653" y="192"/>
              </a:cxn>
              <a:cxn ang="0">
                <a:pos x="634" y="148"/>
              </a:cxn>
              <a:cxn ang="0">
                <a:pos x="599" y="96"/>
              </a:cxn>
              <a:cxn ang="0">
                <a:pos x="567" y="55"/>
              </a:cxn>
              <a:cxn ang="0">
                <a:pos x="525" y="23"/>
              </a:cxn>
              <a:cxn ang="0">
                <a:pos x="391" y="0"/>
              </a:cxn>
              <a:cxn ang="0">
                <a:pos x="288" y="0"/>
              </a:cxn>
              <a:cxn ang="0">
                <a:pos x="189" y="20"/>
              </a:cxn>
              <a:cxn ang="0">
                <a:pos x="84" y="71"/>
              </a:cxn>
              <a:cxn ang="0">
                <a:pos x="26" y="116"/>
              </a:cxn>
              <a:cxn ang="0">
                <a:pos x="0" y="189"/>
              </a:cxn>
              <a:cxn ang="0">
                <a:pos x="7" y="311"/>
              </a:cxn>
              <a:cxn ang="0">
                <a:pos x="36" y="432"/>
              </a:cxn>
              <a:cxn ang="0">
                <a:pos x="103" y="557"/>
              </a:cxn>
              <a:cxn ang="0">
                <a:pos x="138" y="612"/>
              </a:cxn>
              <a:cxn ang="0">
                <a:pos x="189" y="672"/>
              </a:cxn>
              <a:cxn ang="0">
                <a:pos x="237" y="720"/>
              </a:cxn>
              <a:cxn ang="0">
                <a:pos x="298" y="733"/>
              </a:cxn>
              <a:cxn ang="0">
                <a:pos x="362" y="727"/>
              </a:cxn>
              <a:cxn ang="0">
                <a:pos x="423" y="704"/>
              </a:cxn>
              <a:cxn ang="0">
                <a:pos x="464" y="663"/>
              </a:cxn>
              <a:cxn ang="0">
                <a:pos x="522" y="637"/>
              </a:cxn>
              <a:cxn ang="0">
                <a:pos x="596" y="580"/>
              </a:cxn>
              <a:cxn ang="0">
                <a:pos x="637" y="404"/>
              </a:cxn>
            </a:cxnLst>
            <a:rect l="0" t="0" r="r" b="b"/>
            <a:pathLst>
              <a:path w="660" h="733">
                <a:moveTo>
                  <a:pt x="637" y="404"/>
                </a:moveTo>
                <a:lnTo>
                  <a:pt x="660" y="362"/>
                </a:lnTo>
                <a:lnTo>
                  <a:pt x="660" y="317"/>
                </a:lnTo>
                <a:lnTo>
                  <a:pt x="660" y="237"/>
                </a:lnTo>
                <a:lnTo>
                  <a:pt x="653" y="192"/>
                </a:lnTo>
                <a:lnTo>
                  <a:pt x="634" y="148"/>
                </a:lnTo>
                <a:lnTo>
                  <a:pt x="599" y="96"/>
                </a:lnTo>
                <a:lnTo>
                  <a:pt x="567" y="55"/>
                </a:lnTo>
                <a:lnTo>
                  <a:pt x="525" y="23"/>
                </a:lnTo>
                <a:lnTo>
                  <a:pt x="391" y="0"/>
                </a:lnTo>
                <a:lnTo>
                  <a:pt x="288" y="0"/>
                </a:lnTo>
                <a:lnTo>
                  <a:pt x="189" y="20"/>
                </a:lnTo>
                <a:lnTo>
                  <a:pt x="84" y="71"/>
                </a:lnTo>
                <a:lnTo>
                  <a:pt x="26" y="116"/>
                </a:lnTo>
                <a:lnTo>
                  <a:pt x="0" y="189"/>
                </a:lnTo>
                <a:lnTo>
                  <a:pt x="7" y="311"/>
                </a:lnTo>
                <a:lnTo>
                  <a:pt x="36" y="432"/>
                </a:lnTo>
                <a:lnTo>
                  <a:pt x="103" y="557"/>
                </a:lnTo>
                <a:lnTo>
                  <a:pt x="138" y="612"/>
                </a:lnTo>
                <a:lnTo>
                  <a:pt x="189" y="672"/>
                </a:lnTo>
                <a:lnTo>
                  <a:pt x="237" y="720"/>
                </a:lnTo>
                <a:lnTo>
                  <a:pt x="298" y="733"/>
                </a:lnTo>
                <a:lnTo>
                  <a:pt x="362" y="727"/>
                </a:lnTo>
                <a:lnTo>
                  <a:pt x="423" y="704"/>
                </a:lnTo>
                <a:lnTo>
                  <a:pt x="464" y="663"/>
                </a:lnTo>
                <a:lnTo>
                  <a:pt x="522" y="637"/>
                </a:lnTo>
                <a:lnTo>
                  <a:pt x="596" y="580"/>
                </a:lnTo>
                <a:lnTo>
                  <a:pt x="637" y="404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8" name="Freeform 9"/>
          <p:cNvSpPr>
            <a:spLocks/>
          </p:cNvSpPr>
          <p:nvPr/>
        </p:nvSpPr>
        <p:spPr bwMode="auto">
          <a:xfrm>
            <a:off x="3068639" y="4722478"/>
            <a:ext cx="827087" cy="1162957"/>
          </a:xfrm>
          <a:custGeom>
            <a:avLst/>
            <a:gdLst/>
            <a:ahLst/>
            <a:cxnLst>
              <a:cxn ang="0">
                <a:pos x="454" y="451"/>
              </a:cxn>
              <a:cxn ang="0">
                <a:pos x="381" y="477"/>
              </a:cxn>
              <a:cxn ang="0">
                <a:pos x="339" y="518"/>
              </a:cxn>
              <a:cxn ang="0">
                <a:pos x="317" y="573"/>
              </a:cxn>
              <a:cxn ang="0">
                <a:pos x="269" y="614"/>
              </a:cxn>
              <a:cxn ang="0">
                <a:pos x="211" y="653"/>
              </a:cxn>
              <a:cxn ang="0">
                <a:pos x="147" y="672"/>
              </a:cxn>
              <a:cxn ang="0">
                <a:pos x="93" y="669"/>
              </a:cxn>
              <a:cxn ang="0">
                <a:pos x="41" y="662"/>
              </a:cxn>
              <a:cxn ang="0">
                <a:pos x="0" y="669"/>
              </a:cxn>
              <a:cxn ang="0">
                <a:pos x="16" y="630"/>
              </a:cxn>
              <a:cxn ang="0">
                <a:pos x="25" y="576"/>
              </a:cxn>
              <a:cxn ang="0">
                <a:pos x="29" y="483"/>
              </a:cxn>
              <a:cxn ang="0">
                <a:pos x="48" y="387"/>
              </a:cxn>
              <a:cxn ang="0">
                <a:pos x="89" y="301"/>
              </a:cxn>
              <a:cxn ang="0">
                <a:pos x="141" y="224"/>
              </a:cxn>
              <a:cxn ang="0">
                <a:pos x="185" y="163"/>
              </a:cxn>
              <a:cxn ang="0">
                <a:pos x="275" y="93"/>
              </a:cxn>
              <a:cxn ang="0">
                <a:pos x="352" y="35"/>
              </a:cxn>
              <a:cxn ang="0">
                <a:pos x="435" y="0"/>
              </a:cxn>
              <a:cxn ang="0">
                <a:pos x="521" y="0"/>
              </a:cxn>
              <a:cxn ang="0">
                <a:pos x="499" y="80"/>
              </a:cxn>
              <a:cxn ang="0">
                <a:pos x="435" y="195"/>
              </a:cxn>
              <a:cxn ang="0">
                <a:pos x="425" y="326"/>
              </a:cxn>
              <a:cxn ang="0">
                <a:pos x="454" y="451"/>
              </a:cxn>
            </a:cxnLst>
            <a:rect l="0" t="0" r="r" b="b"/>
            <a:pathLst>
              <a:path w="521" h="672">
                <a:moveTo>
                  <a:pt x="454" y="451"/>
                </a:moveTo>
                <a:lnTo>
                  <a:pt x="381" y="477"/>
                </a:lnTo>
                <a:lnTo>
                  <a:pt x="339" y="518"/>
                </a:lnTo>
                <a:lnTo>
                  <a:pt x="317" y="573"/>
                </a:lnTo>
                <a:lnTo>
                  <a:pt x="269" y="614"/>
                </a:lnTo>
                <a:lnTo>
                  <a:pt x="211" y="653"/>
                </a:lnTo>
                <a:lnTo>
                  <a:pt x="147" y="672"/>
                </a:lnTo>
                <a:lnTo>
                  <a:pt x="93" y="669"/>
                </a:lnTo>
                <a:lnTo>
                  <a:pt x="41" y="662"/>
                </a:lnTo>
                <a:lnTo>
                  <a:pt x="0" y="669"/>
                </a:lnTo>
                <a:lnTo>
                  <a:pt x="16" y="630"/>
                </a:lnTo>
                <a:lnTo>
                  <a:pt x="25" y="576"/>
                </a:lnTo>
                <a:lnTo>
                  <a:pt x="29" y="483"/>
                </a:lnTo>
                <a:lnTo>
                  <a:pt x="48" y="387"/>
                </a:lnTo>
                <a:lnTo>
                  <a:pt x="89" y="301"/>
                </a:lnTo>
                <a:lnTo>
                  <a:pt x="141" y="224"/>
                </a:lnTo>
                <a:lnTo>
                  <a:pt x="185" y="163"/>
                </a:lnTo>
                <a:lnTo>
                  <a:pt x="275" y="93"/>
                </a:lnTo>
                <a:lnTo>
                  <a:pt x="352" y="35"/>
                </a:lnTo>
                <a:lnTo>
                  <a:pt x="435" y="0"/>
                </a:lnTo>
                <a:lnTo>
                  <a:pt x="521" y="0"/>
                </a:lnTo>
                <a:lnTo>
                  <a:pt x="499" y="80"/>
                </a:lnTo>
                <a:lnTo>
                  <a:pt x="435" y="195"/>
                </a:lnTo>
                <a:lnTo>
                  <a:pt x="425" y="326"/>
                </a:lnTo>
                <a:lnTo>
                  <a:pt x="454" y="451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9" name="Freeform 8"/>
          <p:cNvSpPr>
            <a:spLocks/>
          </p:cNvSpPr>
          <p:nvPr/>
        </p:nvSpPr>
        <p:spPr bwMode="auto">
          <a:xfrm>
            <a:off x="3708400" y="4763754"/>
            <a:ext cx="731838" cy="1278907"/>
          </a:xfrm>
          <a:custGeom>
            <a:avLst/>
            <a:gdLst/>
            <a:ahLst/>
            <a:cxnLst>
              <a:cxn ang="0">
                <a:pos x="102" y="0"/>
              </a:cxn>
              <a:cxn ang="0">
                <a:pos x="29" y="137"/>
              </a:cxn>
              <a:cxn ang="0">
                <a:pos x="0" y="249"/>
              </a:cxn>
              <a:cxn ang="0">
                <a:pos x="3" y="316"/>
              </a:cxn>
              <a:cxn ang="0">
                <a:pos x="35" y="403"/>
              </a:cxn>
              <a:cxn ang="0">
                <a:pos x="42" y="467"/>
              </a:cxn>
              <a:cxn ang="0">
                <a:pos x="90" y="540"/>
              </a:cxn>
              <a:cxn ang="0">
                <a:pos x="144" y="617"/>
              </a:cxn>
              <a:cxn ang="0">
                <a:pos x="205" y="672"/>
              </a:cxn>
              <a:cxn ang="0">
                <a:pos x="275" y="726"/>
              </a:cxn>
              <a:cxn ang="0">
                <a:pos x="294" y="732"/>
              </a:cxn>
              <a:cxn ang="0">
                <a:pos x="339" y="739"/>
              </a:cxn>
              <a:cxn ang="0">
                <a:pos x="390" y="732"/>
              </a:cxn>
              <a:cxn ang="0">
                <a:pos x="416" y="694"/>
              </a:cxn>
              <a:cxn ang="0">
                <a:pos x="432" y="659"/>
              </a:cxn>
              <a:cxn ang="0">
                <a:pos x="461" y="630"/>
              </a:cxn>
              <a:cxn ang="0">
                <a:pos x="410" y="531"/>
              </a:cxn>
              <a:cxn ang="0">
                <a:pos x="346" y="438"/>
              </a:cxn>
              <a:cxn ang="0">
                <a:pos x="288" y="329"/>
              </a:cxn>
              <a:cxn ang="0">
                <a:pos x="230" y="249"/>
              </a:cxn>
              <a:cxn ang="0">
                <a:pos x="160" y="150"/>
              </a:cxn>
              <a:cxn ang="0">
                <a:pos x="102" y="0"/>
              </a:cxn>
            </a:cxnLst>
            <a:rect l="0" t="0" r="r" b="b"/>
            <a:pathLst>
              <a:path w="461" h="739">
                <a:moveTo>
                  <a:pt x="102" y="0"/>
                </a:moveTo>
                <a:lnTo>
                  <a:pt x="29" y="137"/>
                </a:lnTo>
                <a:lnTo>
                  <a:pt x="0" y="249"/>
                </a:lnTo>
                <a:lnTo>
                  <a:pt x="3" y="316"/>
                </a:lnTo>
                <a:lnTo>
                  <a:pt x="35" y="403"/>
                </a:lnTo>
                <a:lnTo>
                  <a:pt x="42" y="467"/>
                </a:lnTo>
                <a:lnTo>
                  <a:pt x="90" y="540"/>
                </a:lnTo>
                <a:lnTo>
                  <a:pt x="144" y="617"/>
                </a:lnTo>
                <a:lnTo>
                  <a:pt x="205" y="672"/>
                </a:lnTo>
                <a:lnTo>
                  <a:pt x="275" y="726"/>
                </a:lnTo>
                <a:lnTo>
                  <a:pt x="294" y="732"/>
                </a:lnTo>
                <a:lnTo>
                  <a:pt x="339" y="739"/>
                </a:lnTo>
                <a:lnTo>
                  <a:pt x="390" y="732"/>
                </a:lnTo>
                <a:lnTo>
                  <a:pt x="416" y="694"/>
                </a:lnTo>
                <a:lnTo>
                  <a:pt x="432" y="659"/>
                </a:lnTo>
                <a:lnTo>
                  <a:pt x="461" y="630"/>
                </a:lnTo>
                <a:lnTo>
                  <a:pt x="410" y="531"/>
                </a:lnTo>
                <a:lnTo>
                  <a:pt x="346" y="438"/>
                </a:lnTo>
                <a:lnTo>
                  <a:pt x="288" y="329"/>
                </a:lnTo>
                <a:lnTo>
                  <a:pt x="230" y="249"/>
                </a:lnTo>
                <a:lnTo>
                  <a:pt x="160" y="150"/>
                </a:lnTo>
                <a:lnTo>
                  <a:pt x="102" y="0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10" name="Freeform 7"/>
          <p:cNvSpPr>
            <a:spLocks/>
          </p:cNvSpPr>
          <p:nvPr/>
        </p:nvSpPr>
        <p:spPr bwMode="auto">
          <a:xfrm>
            <a:off x="3856038" y="4706603"/>
            <a:ext cx="1143000" cy="1308326"/>
          </a:xfrm>
          <a:custGeom>
            <a:avLst/>
            <a:gdLst/>
            <a:ahLst/>
            <a:cxnLst>
              <a:cxn ang="0">
                <a:pos x="150" y="61"/>
              </a:cxn>
              <a:cxn ang="0">
                <a:pos x="454" y="272"/>
              </a:cxn>
              <a:cxn ang="0">
                <a:pos x="560" y="394"/>
              </a:cxn>
              <a:cxn ang="0">
                <a:pos x="653" y="522"/>
              </a:cxn>
              <a:cxn ang="0">
                <a:pos x="701" y="669"/>
              </a:cxn>
              <a:cxn ang="0">
                <a:pos x="720" y="756"/>
              </a:cxn>
              <a:cxn ang="0">
                <a:pos x="688" y="736"/>
              </a:cxn>
              <a:cxn ang="0">
                <a:pos x="560" y="730"/>
              </a:cxn>
              <a:cxn ang="0">
                <a:pos x="470" y="714"/>
              </a:cxn>
              <a:cxn ang="0">
                <a:pos x="368" y="666"/>
              </a:cxn>
              <a:cxn ang="0">
                <a:pos x="265" y="522"/>
              </a:cxn>
              <a:cxn ang="0">
                <a:pos x="192" y="378"/>
              </a:cxn>
              <a:cxn ang="0">
                <a:pos x="105" y="260"/>
              </a:cxn>
              <a:cxn ang="0">
                <a:pos x="51" y="160"/>
              </a:cxn>
              <a:cxn ang="0">
                <a:pos x="13" y="68"/>
              </a:cxn>
              <a:cxn ang="0">
                <a:pos x="0" y="20"/>
              </a:cxn>
              <a:cxn ang="0">
                <a:pos x="6" y="0"/>
              </a:cxn>
              <a:cxn ang="0">
                <a:pos x="99" y="16"/>
              </a:cxn>
              <a:cxn ang="0">
                <a:pos x="137" y="45"/>
              </a:cxn>
              <a:cxn ang="0">
                <a:pos x="150" y="61"/>
              </a:cxn>
            </a:cxnLst>
            <a:rect l="0" t="0" r="r" b="b"/>
            <a:pathLst>
              <a:path w="720" h="756">
                <a:moveTo>
                  <a:pt x="150" y="61"/>
                </a:moveTo>
                <a:lnTo>
                  <a:pt x="454" y="272"/>
                </a:lnTo>
                <a:lnTo>
                  <a:pt x="560" y="394"/>
                </a:lnTo>
                <a:lnTo>
                  <a:pt x="653" y="522"/>
                </a:lnTo>
                <a:lnTo>
                  <a:pt x="701" y="669"/>
                </a:lnTo>
                <a:lnTo>
                  <a:pt x="720" y="756"/>
                </a:lnTo>
                <a:lnTo>
                  <a:pt x="688" y="736"/>
                </a:lnTo>
                <a:lnTo>
                  <a:pt x="560" y="730"/>
                </a:lnTo>
                <a:lnTo>
                  <a:pt x="470" y="714"/>
                </a:lnTo>
                <a:lnTo>
                  <a:pt x="368" y="666"/>
                </a:lnTo>
                <a:lnTo>
                  <a:pt x="265" y="522"/>
                </a:lnTo>
                <a:lnTo>
                  <a:pt x="192" y="378"/>
                </a:lnTo>
                <a:lnTo>
                  <a:pt x="105" y="260"/>
                </a:lnTo>
                <a:lnTo>
                  <a:pt x="51" y="160"/>
                </a:lnTo>
                <a:lnTo>
                  <a:pt x="13" y="68"/>
                </a:lnTo>
                <a:lnTo>
                  <a:pt x="0" y="20"/>
                </a:lnTo>
                <a:lnTo>
                  <a:pt x="6" y="0"/>
                </a:lnTo>
                <a:lnTo>
                  <a:pt x="99" y="16"/>
                </a:lnTo>
                <a:lnTo>
                  <a:pt x="137" y="45"/>
                </a:lnTo>
                <a:lnTo>
                  <a:pt x="150" y="61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11" name="Freeform 6"/>
          <p:cNvSpPr>
            <a:spLocks/>
          </p:cNvSpPr>
          <p:nvPr/>
        </p:nvSpPr>
        <p:spPr bwMode="auto">
          <a:xfrm>
            <a:off x="3851275" y="4071603"/>
            <a:ext cx="1238250" cy="1162957"/>
          </a:xfrm>
          <a:custGeom>
            <a:avLst/>
            <a:gdLst/>
            <a:ahLst/>
            <a:cxnLst>
              <a:cxn ang="0">
                <a:pos x="0" y="407"/>
              </a:cxn>
              <a:cxn ang="0">
                <a:pos x="137" y="452"/>
              </a:cxn>
              <a:cxn ang="0">
                <a:pos x="214" y="528"/>
              </a:cxn>
              <a:cxn ang="0">
                <a:pos x="265" y="573"/>
              </a:cxn>
              <a:cxn ang="0">
                <a:pos x="396" y="637"/>
              </a:cxn>
              <a:cxn ang="0">
                <a:pos x="502" y="669"/>
              </a:cxn>
              <a:cxn ang="0">
                <a:pos x="640" y="672"/>
              </a:cxn>
              <a:cxn ang="0">
                <a:pos x="716" y="647"/>
              </a:cxn>
              <a:cxn ang="0">
                <a:pos x="752" y="583"/>
              </a:cxn>
              <a:cxn ang="0">
                <a:pos x="780" y="496"/>
              </a:cxn>
              <a:cxn ang="0">
                <a:pos x="774" y="436"/>
              </a:cxn>
              <a:cxn ang="0">
                <a:pos x="723" y="349"/>
              </a:cxn>
              <a:cxn ang="0">
                <a:pos x="678" y="298"/>
              </a:cxn>
              <a:cxn ang="0">
                <a:pos x="659" y="276"/>
              </a:cxn>
              <a:cxn ang="0">
                <a:pos x="572" y="106"/>
              </a:cxn>
              <a:cxn ang="0">
                <a:pos x="528" y="39"/>
              </a:cxn>
              <a:cxn ang="0">
                <a:pos x="460" y="16"/>
              </a:cxn>
              <a:cxn ang="0">
                <a:pos x="400" y="4"/>
              </a:cxn>
              <a:cxn ang="0">
                <a:pos x="345" y="0"/>
              </a:cxn>
              <a:cxn ang="0">
                <a:pos x="316" y="39"/>
              </a:cxn>
              <a:cxn ang="0">
                <a:pos x="278" y="125"/>
              </a:cxn>
              <a:cxn ang="0">
                <a:pos x="240" y="208"/>
              </a:cxn>
              <a:cxn ang="0">
                <a:pos x="102" y="352"/>
              </a:cxn>
              <a:cxn ang="0">
                <a:pos x="0" y="407"/>
              </a:cxn>
            </a:cxnLst>
            <a:rect l="0" t="0" r="r" b="b"/>
            <a:pathLst>
              <a:path w="780" h="672">
                <a:moveTo>
                  <a:pt x="0" y="407"/>
                </a:moveTo>
                <a:lnTo>
                  <a:pt x="137" y="452"/>
                </a:lnTo>
                <a:lnTo>
                  <a:pt x="214" y="528"/>
                </a:lnTo>
                <a:lnTo>
                  <a:pt x="265" y="573"/>
                </a:lnTo>
                <a:lnTo>
                  <a:pt x="396" y="637"/>
                </a:lnTo>
                <a:lnTo>
                  <a:pt x="502" y="669"/>
                </a:lnTo>
                <a:lnTo>
                  <a:pt x="640" y="672"/>
                </a:lnTo>
                <a:lnTo>
                  <a:pt x="716" y="647"/>
                </a:lnTo>
                <a:lnTo>
                  <a:pt x="752" y="583"/>
                </a:lnTo>
                <a:lnTo>
                  <a:pt x="780" y="496"/>
                </a:lnTo>
                <a:lnTo>
                  <a:pt x="774" y="436"/>
                </a:lnTo>
                <a:lnTo>
                  <a:pt x="723" y="349"/>
                </a:lnTo>
                <a:lnTo>
                  <a:pt x="678" y="298"/>
                </a:lnTo>
                <a:lnTo>
                  <a:pt x="659" y="276"/>
                </a:lnTo>
                <a:lnTo>
                  <a:pt x="572" y="106"/>
                </a:lnTo>
                <a:lnTo>
                  <a:pt x="528" y="39"/>
                </a:lnTo>
                <a:lnTo>
                  <a:pt x="460" y="16"/>
                </a:lnTo>
                <a:lnTo>
                  <a:pt x="400" y="4"/>
                </a:lnTo>
                <a:lnTo>
                  <a:pt x="345" y="0"/>
                </a:lnTo>
                <a:lnTo>
                  <a:pt x="316" y="39"/>
                </a:lnTo>
                <a:lnTo>
                  <a:pt x="278" y="125"/>
                </a:lnTo>
                <a:lnTo>
                  <a:pt x="240" y="208"/>
                </a:lnTo>
                <a:lnTo>
                  <a:pt x="102" y="352"/>
                </a:lnTo>
                <a:lnTo>
                  <a:pt x="0" y="407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12" name="Freeform 5"/>
          <p:cNvSpPr>
            <a:spLocks/>
          </p:cNvSpPr>
          <p:nvPr/>
        </p:nvSpPr>
        <p:spPr bwMode="auto">
          <a:xfrm>
            <a:off x="3648075" y="3381041"/>
            <a:ext cx="654050" cy="1528111"/>
          </a:xfrm>
          <a:custGeom>
            <a:avLst/>
            <a:gdLst/>
            <a:ahLst/>
            <a:cxnLst>
              <a:cxn ang="0">
                <a:pos x="0" y="883"/>
              </a:cxn>
              <a:cxn ang="0">
                <a:pos x="128" y="855"/>
              </a:cxn>
              <a:cxn ang="0">
                <a:pos x="211" y="800"/>
              </a:cxn>
              <a:cxn ang="0">
                <a:pos x="291" y="733"/>
              </a:cxn>
              <a:cxn ang="0">
                <a:pos x="355" y="666"/>
              </a:cxn>
              <a:cxn ang="0">
                <a:pos x="387" y="615"/>
              </a:cxn>
              <a:cxn ang="0">
                <a:pos x="412" y="467"/>
              </a:cxn>
              <a:cxn ang="0">
                <a:pos x="409" y="349"/>
              </a:cxn>
              <a:cxn ang="0">
                <a:pos x="380" y="218"/>
              </a:cxn>
              <a:cxn ang="0">
                <a:pos x="336" y="122"/>
              </a:cxn>
              <a:cxn ang="0">
                <a:pos x="288" y="58"/>
              </a:cxn>
              <a:cxn ang="0">
                <a:pos x="230" y="0"/>
              </a:cxn>
              <a:cxn ang="0">
                <a:pos x="182" y="51"/>
              </a:cxn>
              <a:cxn ang="0">
                <a:pos x="124" y="122"/>
              </a:cxn>
              <a:cxn ang="0">
                <a:pos x="83" y="202"/>
              </a:cxn>
              <a:cxn ang="0">
                <a:pos x="51" y="397"/>
              </a:cxn>
              <a:cxn ang="0">
                <a:pos x="48" y="461"/>
              </a:cxn>
              <a:cxn ang="0">
                <a:pos x="60" y="570"/>
              </a:cxn>
              <a:cxn ang="0">
                <a:pos x="54" y="682"/>
              </a:cxn>
              <a:cxn ang="0">
                <a:pos x="16" y="787"/>
              </a:cxn>
              <a:cxn ang="0">
                <a:pos x="0" y="883"/>
              </a:cxn>
            </a:cxnLst>
            <a:rect l="0" t="0" r="r" b="b"/>
            <a:pathLst>
              <a:path w="412" h="883">
                <a:moveTo>
                  <a:pt x="0" y="883"/>
                </a:moveTo>
                <a:lnTo>
                  <a:pt x="128" y="855"/>
                </a:lnTo>
                <a:lnTo>
                  <a:pt x="211" y="800"/>
                </a:lnTo>
                <a:lnTo>
                  <a:pt x="291" y="733"/>
                </a:lnTo>
                <a:lnTo>
                  <a:pt x="355" y="666"/>
                </a:lnTo>
                <a:lnTo>
                  <a:pt x="387" y="615"/>
                </a:lnTo>
                <a:lnTo>
                  <a:pt x="412" y="467"/>
                </a:lnTo>
                <a:lnTo>
                  <a:pt x="409" y="349"/>
                </a:lnTo>
                <a:lnTo>
                  <a:pt x="380" y="218"/>
                </a:lnTo>
                <a:lnTo>
                  <a:pt x="336" y="122"/>
                </a:lnTo>
                <a:lnTo>
                  <a:pt x="288" y="58"/>
                </a:lnTo>
                <a:lnTo>
                  <a:pt x="230" y="0"/>
                </a:lnTo>
                <a:lnTo>
                  <a:pt x="182" y="51"/>
                </a:lnTo>
                <a:lnTo>
                  <a:pt x="124" y="122"/>
                </a:lnTo>
                <a:lnTo>
                  <a:pt x="83" y="202"/>
                </a:lnTo>
                <a:lnTo>
                  <a:pt x="51" y="397"/>
                </a:lnTo>
                <a:lnTo>
                  <a:pt x="48" y="461"/>
                </a:lnTo>
                <a:lnTo>
                  <a:pt x="60" y="570"/>
                </a:lnTo>
                <a:lnTo>
                  <a:pt x="54" y="682"/>
                </a:lnTo>
                <a:lnTo>
                  <a:pt x="16" y="787"/>
                </a:lnTo>
                <a:lnTo>
                  <a:pt x="0" y="883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24630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19000">
        <p15:prstTrans prst="curtains"/>
      </p:transition>
    </mc:Choice>
    <mc:Fallback xmlns="">
      <p:transition spd="slow" advClick="0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8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2000" fill="hold"/>
                                        <p:tgtEl>
                                          <p:spTgt spid="12"/>
                                        </p:tgtEl>
                                      </p:cBhvr>
                                      <p:by x="100000" y="40000"/>
                                    </p:animScale>
                                  </p:childTnLst>
                                </p:cTn>
                              </p:par>
                              <p:par>
                                <p:cTn id="13" presetID="59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1.85185E-6 C 4.44444E-6 -0.03496 0.10694 -0.06204 0.23715 -0.06204 C 0.37135 -0.06204 0.41632 -0.0294 0.47847 1.85185E-6 C 0.51944 0.05393 0.58541 0.06204 0.71961 0.06204 C 0.84982 0.06204 0.95694 0.03495 0.95694 1.85185E-6 " pathEditMode="relative" rAng="0" ptsTypes="fffff"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7847" y="0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animRot by="1800000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6" presetClass="emph" presetSubtype="0" fill="hold" grpId="1" nodeType="withEffect">
                                  <p:stCondLst>
                                    <p:cond delay="100"/>
                                  </p:stCondLst>
                                  <p:childTnLst>
                                    <p:animScale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9" presetID="0" presetClass="path" presetSubtype="0" accel="50000" decel="50000" fill="hold" grpId="2" nodeType="with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-1.11111E-6 -1.48148E-6 C 0.02708 -0.05764 0.05452 -0.11481 0.11945 -0.1331 C 0.18438 -0.15139 0.30695 -0.12917 0.38941 -0.10972 C 0.47188 -0.09051 0.53854 -0.02546 0.61406 -0.01643 C 0.68941 -0.00741 0.79792 -0.04143 0.84236 -0.05625 C 0.88663 -0.07106 0.88351 -0.08819 0.88038 -0.10532 " pathEditMode="relative" rAng="0" ptsTypes="aaaaaA">
                                      <p:cBhvr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4300" y="-7600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8" presetClass="emph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animRot by="2400000">
                                      <p:cBhvr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6" presetClass="emph" presetSubtype="0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24" dur="2000" fill="hold"/>
                                        <p:tgtEl>
                                          <p:spTgt spid="11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5" presetID="0" presetClass="path" presetSubtype="0" accel="50000" decel="50000" fill="hold" grpId="2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7" presetID="8" presetClass="emph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animRot by="-5400000">
                                      <p:cBhvr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6" presetClass="emph" presetSubtype="0" fill="hold" grpId="1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100000" y="40000"/>
                                    </p:animScale>
                                  </p:childTnLst>
                                </p:cTn>
                              </p:par>
                              <p:par>
                                <p:cTn id="31" presetID="0" presetClass="path" presetSubtype="0" accel="50000" decel="50000" fill="hold" grpId="2" nodeType="withEffect">
                                  <p:stCondLst>
                                    <p:cond delay="4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3" presetID="8" presetClass="emph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5400000">
                                      <p:cBhvr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6" presetClass="emph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36" dur="2000" fill="hold"/>
                                        <p:tgtEl>
                                          <p:spTgt spid="9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0" presetClass="path" presetSubtype="0" accel="50000" decel="50000" fill="hold" grpId="2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3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9" presetID="8" presetClass="emph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6" presetClass="emph" presetSubtype="0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animScale>
                                      <p:cBhvr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3" presetID="0" presetClass="path" presetSubtype="0" accel="50000" decel="50000" fill="hold" grpId="2" nodeType="withEffect">
                                  <p:stCondLst>
                                    <p:cond delay="6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4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6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6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7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Rectangle 29"/>
          <p:cNvSpPr/>
          <p:nvPr/>
        </p:nvSpPr>
        <p:spPr>
          <a:xfrm>
            <a:off x="1524000" y="0"/>
            <a:ext cx="9235440" cy="6858000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95000"/>
                  <a:lumOff val="5000"/>
                  <a:alpha val="60000"/>
                </a:schemeClr>
              </a:gs>
              <a:gs pos="100000">
                <a:schemeClr val="tx1">
                  <a:lumMod val="95000"/>
                  <a:lumOff val="5000"/>
                  <a:alpha val="9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BR" sz="3600" dirty="0">
                <a:solidFill>
                  <a:srgbClr val="FFFF00"/>
                </a:solidFill>
                <a:latin typeface="AR BLANCA" panose="02000000000000000000" pitchFamily="2" charset="0"/>
              </a:rPr>
              <a:t>Quando coisa perguntamos</a:t>
            </a:r>
          </a:p>
          <a:p>
            <a:r>
              <a:rPr lang="pt-BR" sz="3600" dirty="0">
                <a:solidFill>
                  <a:srgbClr val="FFFF00"/>
                </a:solidFill>
                <a:latin typeface="AR BLANCA" panose="02000000000000000000" pitchFamily="2" charset="0"/>
              </a:rPr>
              <a:t>A voz lá do além</a:t>
            </a:r>
          </a:p>
          <a:p>
            <a:r>
              <a:rPr lang="pt-BR" sz="3600" dirty="0">
                <a:solidFill>
                  <a:srgbClr val="FFFF00"/>
                </a:solidFill>
                <a:latin typeface="AR BLANCA" panose="02000000000000000000" pitchFamily="2" charset="0"/>
              </a:rPr>
              <a:t>É na busca pelo sagrado</a:t>
            </a:r>
          </a:p>
          <a:p>
            <a:r>
              <a:rPr lang="pt-BR" sz="3600" dirty="0">
                <a:solidFill>
                  <a:srgbClr val="FFFF00"/>
                </a:solidFill>
                <a:latin typeface="AR BLANCA" panose="02000000000000000000" pitchFamily="2" charset="0"/>
              </a:rPr>
              <a:t>Que passamos nossa vida também</a:t>
            </a:r>
          </a:p>
          <a:p>
            <a:r>
              <a:rPr lang="pt-BR" sz="3600" dirty="0">
                <a:solidFill>
                  <a:srgbClr val="FFFF00"/>
                </a:solidFill>
                <a:latin typeface="AR BLANCA" panose="02000000000000000000" pitchFamily="2" charset="0"/>
              </a:rPr>
              <a:t> </a:t>
            </a:r>
          </a:p>
        </p:txBody>
      </p:sp>
      <p:sp useBgFill="1">
        <p:nvSpPr>
          <p:cNvPr id="7" name="Freeform 4"/>
          <p:cNvSpPr>
            <a:spLocks/>
          </p:cNvSpPr>
          <p:nvPr/>
        </p:nvSpPr>
        <p:spPr bwMode="auto">
          <a:xfrm>
            <a:off x="2701925" y="3868403"/>
            <a:ext cx="1047750" cy="1268523"/>
          </a:xfrm>
          <a:custGeom>
            <a:avLst/>
            <a:gdLst/>
            <a:ahLst/>
            <a:cxnLst>
              <a:cxn ang="0">
                <a:pos x="637" y="404"/>
              </a:cxn>
              <a:cxn ang="0">
                <a:pos x="660" y="362"/>
              </a:cxn>
              <a:cxn ang="0">
                <a:pos x="660" y="317"/>
              </a:cxn>
              <a:cxn ang="0">
                <a:pos x="660" y="237"/>
              </a:cxn>
              <a:cxn ang="0">
                <a:pos x="653" y="192"/>
              </a:cxn>
              <a:cxn ang="0">
                <a:pos x="634" y="148"/>
              </a:cxn>
              <a:cxn ang="0">
                <a:pos x="599" y="96"/>
              </a:cxn>
              <a:cxn ang="0">
                <a:pos x="567" y="55"/>
              </a:cxn>
              <a:cxn ang="0">
                <a:pos x="525" y="23"/>
              </a:cxn>
              <a:cxn ang="0">
                <a:pos x="391" y="0"/>
              </a:cxn>
              <a:cxn ang="0">
                <a:pos x="288" y="0"/>
              </a:cxn>
              <a:cxn ang="0">
                <a:pos x="189" y="20"/>
              </a:cxn>
              <a:cxn ang="0">
                <a:pos x="84" y="71"/>
              </a:cxn>
              <a:cxn ang="0">
                <a:pos x="26" y="116"/>
              </a:cxn>
              <a:cxn ang="0">
                <a:pos x="0" y="189"/>
              </a:cxn>
              <a:cxn ang="0">
                <a:pos x="7" y="311"/>
              </a:cxn>
              <a:cxn ang="0">
                <a:pos x="36" y="432"/>
              </a:cxn>
              <a:cxn ang="0">
                <a:pos x="103" y="557"/>
              </a:cxn>
              <a:cxn ang="0">
                <a:pos x="138" y="612"/>
              </a:cxn>
              <a:cxn ang="0">
                <a:pos x="189" y="672"/>
              </a:cxn>
              <a:cxn ang="0">
                <a:pos x="237" y="720"/>
              </a:cxn>
              <a:cxn ang="0">
                <a:pos x="298" y="733"/>
              </a:cxn>
              <a:cxn ang="0">
                <a:pos x="362" y="727"/>
              </a:cxn>
              <a:cxn ang="0">
                <a:pos x="423" y="704"/>
              </a:cxn>
              <a:cxn ang="0">
                <a:pos x="464" y="663"/>
              </a:cxn>
              <a:cxn ang="0">
                <a:pos x="522" y="637"/>
              </a:cxn>
              <a:cxn ang="0">
                <a:pos x="596" y="580"/>
              </a:cxn>
              <a:cxn ang="0">
                <a:pos x="637" y="404"/>
              </a:cxn>
            </a:cxnLst>
            <a:rect l="0" t="0" r="r" b="b"/>
            <a:pathLst>
              <a:path w="660" h="733">
                <a:moveTo>
                  <a:pt x="637" y="404"/>
                </a:moveTo>
                <a:lnTo>
                  <a:pt x="660" y="362"/>
                </a:lnTo>
                <a:lnTo>
                  <a:pt x="660" y="317"/>
                </a:lnTo>
                <a:lnTo>
                  <a:pt x="660" y="237"/>
                </a:lnTo>
                <a:lnTo>
                  <a:pt x="653" y="192"/>
                </a:lnTo>
                <a:lnTo>
                  <a:pt x="634" y="148"/>
                </a:lnTo>
                <a:lnTo>
                  <a:pt x="599" y="96"/>
                </a:lnTo>
                <a:lnTo>
                  <a:pt x="567" y="55"/>
                </a:lnTo>
                <a:lnTo>
                  <a:pt x="525" y="23"/>
                </a:lnTo>
                <a:lnTo>
                  <a:pt x="391" y="0"/>
                </a:lnTo>
                <a:lnTo>
                  <a:pt x="288" y="0"/>
                </a:lnTo>
                <a:lnTo>
                  <a:pt x="189" y="20"/>
                </a:lnTo>
                <a:lnTo>
                  <a:pt x="84" y="71"/>
                </a:lnTo>
                <a:lnTo>
                  <a:pt x="26" y="116"/>
                </a:lnTo>
                <a:lnTo>
                  <a:pt x="0" y="189"/>
                </a:lnTo>
                <a:lnTo>
                  <a:pt x="7" y="311"/>
                </a:lnTo>
                <a:lnTo>
                  <a:pt x="36" y="432"/>
                </a:lnTo>
                <a:lnTo>
                  <a:pt x="103" y="557"/>
                </a:lnTo>
                <a:lnTo>
                  <a:pt x="138" y="612"/>
                </a:lnTo>
                <a:lnTo>
                  <a:pt x="189" y="672"/>
                </a:lnTo>
                <a:lnTo>
                  <a:pt x="237" y="720"/>
                </a:lnTo>
                <a:lnTo>
                  <a:pt x="298" y="733"/>
                </a:lnTo>
                <a:lnTo>
                  <a:pt x="362" y="727"/>
                </a:lnTo>
                <a:lnTo>
                  <a:pt x="423" y="704"/>
                </a:lnTo>
                <a:lnTo>
                  <a:pt x="464" y="663"/>
                </a:lnTo>
                <a:lnTo>
                  <a:pt x="522" y="637"/>
                </a:lnTo>
                <a:lnTo>
                  <a:pt x="596" y="580"/>
                </a:lnTo>
                <a:lnTo>
                  <a:pt x="637" y="404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8" name="Freeform 9"/>
          <p:cNvSpPr>
            <a:spLocks/>
          </p:cNvSpPr>
          <p:nvPr/>
        </p:nvSpPr>
        <p:spPr bwMode="auto">
          <a:xfrm>
            <a:off x="3068639" y="4722478"/>
            <a:ext cx="827087" cy="1162957"/>
          </a:xfrm>
          <a:custGeom>
            <a:avLst/>
            <a:gdLst/>
            <a:ahLst/>
            <a:cxnLst>
              <a:cxn ang="0">
                <a:pos x="454" y="451"/>
              </a:cxn>
              <a:cxn ang="0">
                <a:pos x="381" y="477"/>
              </a:cxn>
              <a:cxn ang="0">
                <a:pos x="339" y="518"/>
              </a:cxn>
              <a:cxn ang="0">
                <a:pos x="317" y="573"/>
              </a:cxn>
              <a:cxn ang="0">
                <a:pos x="269" y="614"/>
              </a:cxn>
              <a:cxn ang="0">
                <a:pos x="211" y="653"/>
              </a:cxn>
              <a:cxn ang="0">
                <a:pos x="147" y="672"/>
              </a:cxn>
              <a:cxn ang="0">
                <a:pos x="93" y="669"/>
              </a:cxn>
              <a:cxn ang="0">
                <a:pos x="41" y="662"/>
              </a:cxn>
              <a:cxn ang="0">
                <a:pos x="0" y="669"/>
              </a:cxn>
              <a:cxn ang="0">
                <a:pos x="16" y="630"/>
              </a:cxn>
              <a:cxn ang="0">
                <a:pos x="25" y="576"/>
              </a:cxn>
              <a:cxn ang="0">
                <a:pos x="29" y="483"/>
              </a:cxn>
              <a:cxn ang="0">
                <a:pos x="48" y="387"/>
              </a:cxn>
              <a:cxn ang="0">
                <a:pos x="89" y="301"/>
              </a:cxn>
              <a:cxn ang="0">
                <a:pos x="141" y="224"/>
              </a:cxn>
              <a:cxn ang="0">
                <a:pos x="185" y="163"/>
              </a:cxn>
              <a:cxn ang="0">
                <a:pos x="275" y="93"/>
              </a:cxn>
              <a:cxn ang="0">
                <a:pos x="352" y="35"/>
              </a:cxn>
              <a:cxn ang="0">
                <a:pos x="435" y="0"/>
              </a:cxn>
              <a:cxn ang="0">
                <a:pos x="521" y="0"/>
              </a:cxn>
              <a:cxn ang="0">
                <a:pos x="499" y="80"/>
              </a:cxn>
              <a:cxn ang="0">
                <a:pos x="435" y="195"/>
              </a:cxn>
              <a:cxn ang="0">
                <a:pos x="425" y="326"/>
              </a:cxn>
              <a:cxn ang="0">
                <a:pos x="454" y="451"/>
              </a:cxn>
            </a:cxnLst>
            <a:rect l="0" t="0" r="r" b="b"/>
            <a:pathLst>
              <a:path w="521" h="672">
                <a:moveTo>
                  <a:pt x="454" y="451"/>
                </a:moveTo>
                <a:lnTo>
                  <a:pt x="381" y="477"/>
                </a:lnTo>
                <a:lnTo>
                  <a:pt x="339" y="518"/>
                </a:lnTo>
                <a:lnTo>
                  <a:pt x="317" y="573"/>
                </a:lnTo>
                <a:lnTo>
                  <a:pt x="269" y="614"/>
                </a:lnTo>
                <a:lnTo>
                  <a:pt x="211" y="653"/>
                </a:lnTo>
                <a:lnTo>
                  <a:pt x="147" y="672"/>
                </a:lnTo>
                <a:lnTo>
                  <a:pt x="93" y="669"/>
                </a:lnTo>
                <a:lnTo>
                  <a:pt x="41" y="662"/>
                </a:lnTo>
                <a:lnTo>
                  <a:pt x="0" y="669"/>
                </a:lnTo>
                <a:lnTo>
                  <a:pt x="16" y="630"/>
                </a:lnTo>
                <a:lnTo>
                  <a:pt x="25" y="576"/>
                </a:lnTo>
                <a:lnTo>
                  <a:pt x="29" y="483"/>
                </a:lnTo>
                <a:lnTo>
                  <a:pt x="48" y="387"/>
                </a:lnTo>
                <a:lnTo>
                  <a:pt x="89" y="301"/>
                </a:lnTo>
                <a:lnTo>
                  <a:pt x="141" y="224"/>
                </a:lnTo>
                <a:lnTo>
                  <a:pt x="185" y="163"/>
                </a:lnTo>
                <a:lnTo>
                  <a:pt x="275" y="93"/>
                </a:lnTo>
                <a:lnTo>
                  <a:pt x="352" y="35"/>
                </a:lnTo>
                <a:lnTo>
                  <a:pt x="435" y="0"/>
                </a:lnTo>
                <a:lnTo>
                  <a:pt x="521" y="0"/>
                </a:lnTo>
                <a:lnTo>
                  <a:pt x="499" y="80"/>
                </a:lnTo>
                <a:lnTo>
                  <a:pt x="435" y="195"/>
                </a:lnTo>
                <a:lnTo>
                  <a:pt x="425" y="326"/>
                </a:lnTo>
                <a:lnTo>
                  <a:pt x="454" y="451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9" name="Freeform 8"/>
          <p:cNvSpPr>
            <a:spLocks/>
          </p:cNvSpPr>
          <p:nvPr/>
        </p:nvSpPr>
        <p:spPr bwMode="auto">
          <a:xfrm>
            <a:off x="3708400" y="4763754"/>
            <a:ext cx="731838" cy="1278907"/>
          </a:xfrm>
          <a:custGeom>
            <a:avLst/>
            <a:gdLst/>
            <a:ahLst/>
            <a:cxnLst>
              <a:cxn ang="0">
                <a:pos x="102" y="0"/>
              </a:cxn>
              <a:cxn ang="0">
                <a:pos x="29" y="137"/>
              </a:cxn>
              <a:cxn ang="0">
                <a:pos x="0" y="249"/>
              </a:cxn>
              <a:cxn ang="0">
                <a:pos x="3" y="316"/>
              </a:cxn>
              <a:cxn ang="0">
                <a:pos x="35" y="403"/>
              </a:cxn>
              <a:cxn ang="0">
                <a:pos x="42" y="467"/>
              </a:cxn>
              <a:cxn ang="0">
                <a:pos x="90" y="540"/>
              </a:cxn>
              <a:cxn ang="0">
                <a:pos x="144" y="617"/>
              </a:cxn>
              <a:cxn ang="0">
                <a:pos x="205" y="672"/>
              </a:cxn>
              <a:cxn ang="0">
                <a:pos x="275" y="726"/>
              </a:cxn>
              <a:cxn ang="0">
                <a:pos x="294" y="732"/>
              </a:cxn>
              <a:cxn ang="0">
                <a:pos x="339" y="739"/>
              </a:cxn>
              <a:cxn ang="0">
                <a:pos x="390" y="732"/>
              </a:cxn>
              <a:cxn ang="0">
                <a:pos x="416" y="694"/>
              </a:cxn>
              <a:cxn ang="0">
                <a:pos x="432" y="659"/>
              </a:cxn>
              <a:cxn ang="0">
                <a:pos x="461" y="630"/>
              </a:cxn>
              <a:cxn ang="0">
                <a:pos x="410" y="531"/>
              </a:cxn>
              <a:cxn ang="0">
                <a:pos x="346" y="438"/>
              </a:cxn>
              <a:cxn ang="0">
                <a:pos x="288" y="329"/>
              </a:cxn>
              <a:cxn ang="0">
                <a:pos x="230" y="249"/>
              </a:cxn>
              <a:cxn ang="0">
                <a:pos x="160" y="150"/>
              </a:cxn>
              <a:cxn ang="0">
                <a:pos x="102" y="0"/>
              </a:cxn>
            </a:cxnLst>
            <a:rect l="0" t="0" r="r" b="b"/>
            <a:pathLst>
              <a:path w="461" h="739">
                <a:moveTo>
                  <a:pt x="102" y="0"/>
                </a:moveTo>
                <a:lnTo>
                  <a:pt x="29" y="137"/>
                </a:lnTo>
                <a:lnTo>
                  <a:pt x="0" y="249"/>
                </a:lnTo>
                <a:lnTo>
                  <a:pt x="3" y="316"/>
                </a:lnTo>
                <a:lnTo>
                  <a:pt x="35" y="403"/>
                </a:lnTo>
                <a:lnTo>
                  <a:pt x="42" y="467"/>
                </a:lnTo>
                <a:lnTo>
                  <a:pt x="90" y="540"/>
                </a:lnTo>
                <a:lnTo>
                  <a:pt x="144" y="617"/>
                </a:lnTo>
                <a:lnTo>
                  <a:pt x="205" y="672"/>
                </a:lnTo>
                <a:lnTo>
                  <a:pt x="275" y="726"/>
                </a:lnTo>
                <a:lnTo>
                  <a:pt x="294" y="732"/>
                </a:lnTo>
                <a:lnTo>
                  <a:pt x="339" y="739"/>
                </a:lnTo>
                <a:lnTo>
                  <a:pt x="390" y="732"/>
                </a:lnTo>
                <a:lnTo>
                  <a:pt x="416" y="694"/>
                </a:lnTo>
                <a:lnTo>
                  <a:pt x="432" y="659"/>
                </a:lnTo>
                <a:lnTo>
                  <a:pt x="461" y="630"/>
                </a:lnTo>
                <a:lnTo>
                  <a:pt x="410" y="531"/>
                </a:lnTo>
                <a:lnTo>
                  <a:pt x="346" y="438"/>
                </a:lnTo>
                <a:lnTo>
                  <a:pt x="288" y="329"/>
                </a:lnTo>
                <a:lnTo>
                  <a:pt x="230" y="249"/>
                </a:lnTo>
                <a:lnTo>
                  <a:pt x="160" y="150"/>
                </a:lnTo>
                <a:lnTo>
                  <a:pt x="102" y="0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10" name="Freeform 7"/>
          <p:cNvSpPr>
            <a:spLocks/>
          </p:cNvSpPr>
          <p:nvPr/>
        </p:nvSpPr>
        <p:spPr bwMode="auto">
          <a:xfrm>
            <a:off x="3856038" y="4706603"/>
            <a:ext cx="1143000" cy="1308326"/>
          </a:xfrm>
          <a:custGeom>
            <a:avLst/>
            <a:gdLst/>
            <a:ahLst/>
            <a:cxnLst>
              <a:cxn ang="0">
                <a:pos x="150" y="61"/>
              </a:cxn>
              <a:cxn ang="0">
                <a:pos x="454" y="272"/>
              </a:cxn>
              <a:cxn ang="0">
                <a:pos x="560" y="394"/>
              </a:cxn>
              <a:cxn ang="0">
                <a:pos x="653" y="522"/>
              </a:cxn>
              <a:cxn ang="0">
                <a:pos x="701" y="669"/>
              </a:cxn>
              <a:cxn ang="0">
                <a:pos x="720" y="756"/>
              </a:cxn>
              <a:cxn ang="0">
                <a:pos x="688" y="736"/>
              </a:cxn>
              <a:cxn ang="0">
                <a:pos x="560" y="730"/>
              </a:cxn>
              <a:cxn ang="0">
                <a:pos x="470" y="714"/>
              </a:cxn>
              <a:cxn ang="0">
                <a:pos x="368" y="666"/>
              </a:cxn>
              <a:cxn ang="0">
                <a:pos x="265" y="522"/>
              </a:cxn>
              <a:cxn ang="0">
                <a:pos x="192" y="378"/>
              </a:cxn>
              <a:cxn ang="0">
                <a:pos x="105" y="260"/>
              </a:cxn>
              <a:cxn ang="0">
                <a:pos x="51" y="160"/>
              </a:cxn>
              <a:cxn ang="0">
                <a:pos x="13" y="68"/>
              </a:cxn>
              <a:cxn ang="0">
                <a:pos x="0" y="20"/>
              </a:cxn>
              <a:cxn ang="0">
                <a:pos x="6" y="0"/>
              </a:cxn>
              <a:cxn ang="0">
                <a:pos x="99" y="16"/>
              </a:cxn>
              <a:cxn ang="0">
                <a:pos x="137" y="45"/>
              </a:cxn>
              <a:cxn ang="0">
                <a:pos x="150" y="61"/>
              </a:cxn>
            </a:cxnLst>
            <a:rect l="0" t="0" r="r" b="b"/>
            <a:pathLst>
              <a:path w="720" h="756">
                <a:moveTo>
                  <a:pt x="150" y="61"/>
                </a:moveTo>
                <a:lnTo>
                  <a:pt x="454" y="272"/>
                </a:lnTo>
                <a:lnTo>
                  <a:pt x="560" y="394"/>
                </a:lnTo>
                <a:lnTo>
                  <a:pt x="653" y="522"/>
                </a:lnTo>
                <a:lnTo>
                  <a:pt x="701" y="669"/>
                </a:lnTo>
                <a:lnTo>
                  <a:pt x="720" y="756"/>
                </a:lnTo>
                <a:lnTo>
                  <a:pt x="688" y="736"/>
                </a:lnTo>
                <a:lnTo>
                  <a:pt x="560" y="730"/>
                </a:lnTo>
                <a:lnTo>
                  <a:pt x="470" y="714"/>
                </a:lnTo>
                <a:lnTo>
                  <a:pt x="368" y="666"/>
                </a:lnTo>
                <a:lnTo>
                  <a:pt x="265" y="522"/>
                </a:lnTo>
                <a:lnTo>
                  <a:pt x="192" y="378"/>
                </a:lnTo>
                <a:lnTo>
                  <a:pt x="105" y="260"/>
                </a:lnTo>
                <a:lnTo>
                  <a:pt x="51" y="160"/>
                </a:lnTo>
                <a:lnTo>
                  <a:pt x="13" y="68"/>
                </a:lnTo>
                <a:lnTo>
                  <a:pt x="0" y="20"/>
                </a:lnTo>
                <a:lnTo>
                  <a:pt x="6" y="0"/>
                </a:lnTo>
                <a:lnTo>
                  <a:pt x="99" y="16"/>
                </a:lnTo>
                <a:lnTo>
                  <a:pt x="137" y="45"/>
                </a:lnTo>
                <a:lnTo>
                  <a:pt x="150" y="61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11" name="Freeform 6"/>
          <p:cNvSpPr>
            <a:spLocks/>
          </p:cNvSpPr>
          <p:nvPr/>
        </p:nvSpPr>
        <p:spPr bwMode="auto">
          <a:xfrm>
            <a:off x="3851275" y="4071603"/>
            <a:ext cx="1238250" cy="1162957"/>
          </a:xfrm>
          <a:custGeom>
            <a:avLst/>
            <a:gdLst/>
            <a:ahLst/>
            <a:cxnLst>
              <a:cxn ang="0">
                <a:pos x="0" y="407"/>
              </a:cxn>
              <a:cxn ang="0">
                <a:pos x="137" y="452"/>
              </a:cxn>
              <a:cxn ang="0">
                <a:pos x="214" y="528"/>
              </a:cxn>
              <a:cxn ang="0">
                <a:pos x="265" y="573"/>
              </a:cxn>
              <a:cxn ang="0">
                <a:pos x="396" y="637"/>
              </a:cxn>
              <a:cxn ang="0">
                <a:pos x="502" y="669"/>
              </a:cxn>
              <a:cxn ang="0">
                <a:pos x="640" y="672"/>
              </a:cxn>
              <a:cxn ang="0">
                <a:pos x="716" y="647"/>
              </a:cxn>
              <a:cxn ang="0">
                <a:pos x="752" y="583"/>
              </a:cxn>
              <a:cxn ang="0">
                <a:pos x="780" y="496"/>
              </a:cxn>
              <a:cxn ang="0">
                <a:pos x="774" y="436"/>
              </a:cxn>
              <a:cxn ang="0">
                <a:pos x="723" y="349"/>
              </a:cxn>
              <a:cxn ang="0">
                <a:pos x="678" y="298"/>
              </a:cxn>
              <a:cxn ang="0">
                <a:pos x="659" y="276"/>
              </a:cxn>
              <a:cxn ang="0">
                <a:pos x="572" y="106"/>
              </a:cxn>
              <a:cxn ang="0">
                <a:pos x="528" y="39"/>
              </a:cxn>
              <a:cxn ang="0">
                <a:pos x="460" y="16"/>
              </a:cxn>
              <a:cxn ang="0">
                <a:pos x="400" y="4"/>
              </a:cxn>
              <a:cxn ang="0">
                <a:pos x="345" y="0"/>
              </a:cxn>
              <a:cxn ang="0">
                <a:pos x="316" y="39"/>
              </a:cxn>
              <a:cxn ang="0">
                <a:pos x="278" y="125"/>
              </a:cxn>
              <a:cxn ang="0">
                <a:pos x="240" y="208"/>
              </a:cxn>
              <a:cxn ang="0">
                <a:pos x="102" y="352"/>
              </a:cxn>
              <a:cxn ang="0">
                <a:pos x="0" y="407"/>
              </a:cxn>
            </a:cxnLst>
            <a:rect l="0" t="0" r="r" b="b"/>
            <a:pathLst>
              <a:path w="780" h="672">
                <a:moveTo>
                  <a:pt x="0" y="407"/>
                </a:moveTo>
                <a:lnTo>
                  <a:pt x="137" y="452"/>
                </a:lnTo>
                <a:lnTo>
                  <a:pt x="214" y="528"/>
                </a:lnTo>
                <a:lnTo>
                  <a:pt x="265" y="573"/>
                </a:lnTo>
                <a:lnTo>
                  <a:pt x="396" y="637"/>
                </a:lnTo>
                <a:lnTo>
                  <a:pt x="502" y="669"/>
                </a:lnTo>
                <a:lnTo>
                  <a:pt x="640" y="672"/>
                </a:lnTo>
                <a:lnTo>
                  <a:pt x="716" y="647"/>
                </a:lnTo>
                <a:lnTo>
                  <a:pt x="752" y="583"/>
                </a:lnTo>
                <a:lnTo>
                  <a:pt x="780" y="496"/>
                </a:lnTo>
                <a:lnTo>
                  <a:pt x="774" y="436"/>
                </a:lnTo>
                <a:lnTo>
                  <a:pt x="723" y="349"/>
                </a:lnTo>
                <a:lnTo>
                  <a:pt x="678" y="298"/>
                </a:lnTo>
                <a:lnTo>
                  <a:pt x="659" y="276"/>
                </a:lnTo>
                <a:lnTo>
                  <a:pt x="572" y="106"/>
                </a:lnTo>
                <a:lnTo>
                  <a:pt x="528" y="39"/>
                </a:lnTo>
                <a:lnTo>
                  <a:pt x="460" y="16"/>
                </a:lnTo>
                <a:lnTo>
                  <a:pt x="400" y="4"/>
                </a:lnTo>
                <a:lnTo>
                  <a:pt x="345" y="0"/>
                </a:lnTo>
                <a:lnTo>
                  <a:pt x="316" y="39"/>
                </a:lnTo>
                <a:lnTo>
                  <a:pt x="278" y="125"/>
                </a:lnTo>
                <a:lnTo>
                  <a:pt x="240" y="208"/>
                </a:lnTo>
                <a:lnTo>
                  <a:pt x="102" y="352"/>
                </a:lnTo>
                <a:lnTo>
                  <a:pt x="0" y="407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12" name="Freeform 5"/>
          <p:cNvSpPr>
            <a:spLocks/>
          </p:cNvSpPr>
          <p:nvPr/>
        </p:nvSpPr>
        <p:spPr bwMode="auto">
          <a:xfrm>
            <a:off x="3648075" y="3381041"/>
            <a:ext cx="654050" cy="1528111"/>
          </a:xfrm>
          <a:custGeom>
            <a:avLst/>
            <a:gdLst/>
            <a:ahLst/>
            <a:cxnLst>
              <a:cxn ang="0">
                <a:pos x="0" y="883"/>
              </a:cxn>
              <a:cxn ang="0">
                <a:pos x="128" y="855"/>
              </a:cxn>
              <a:cxn ang="0">
                <a:pos x="211" y="800"/>
              </a:cxn>
              <a:cxn ang="0">
                <a:pos x="291" y="733"/>
              </a:cxn>
              <a:cxn ang="0">
                <a:pos x="355" y="666"/>
              </a:cxn>
              <a:cxn ang="0">
                <a:pos x="387" y="615"/>
              </a:cxn>
              <a:cxn ang="0">
                <a:pos x="412" y="467"/>
              </a:cxn>
              <a:cxn ang="0">
                <a:pos x="409" y="349"/>
              </a:cxn>
              <a:cxn ang="0">
                <a:pos x="380" y="218"/>
              </a:cxn>
              <a:cxn ang="0">
                <a:pos x="336" y="122"/>
              </a:cxn>
              <a:cxn ang="0">
                <a:pos x="288" y="58"/>
              </a:cxn>
              <a:cxn ang="0">
                <a:pos x="230" y="0"/>
              </a:cxn>
              <a:cxn ang="0">
                <a:pos x="182" y="51"/>
              </a:cxn>
              <a:cxn ang="0">
                <a:pos x="124" y="122"/>
              </a:cxn>
              <a:cxn ang="0">
                <a:pos x="83" y="202"/>
              </a:cxn>
              <a:cxn ang="0">
                <a:pos x="51" y="397"/>
              </a:cxn>
              <a:cxn ang="0">
                <a:pos x="48" y="461"/>
              </a:cxn>
              <a:cxn ang="0">
                <a:pos x="60" y="570"/>
              </a:cxn>
              <a:cxn ang="0">
                <a:pos x="54" y="682"/>
              </a:cxn>
              <a:cxn ang="0">
                <a:pos x="16" y="787"/>
              </a:cxn>
              <a:cxn ang="0">
                <a:pos x="0" y="883"/>
              </a:cxn>
            </a:cxnLst>
            <a:rect l="0" t="0" r="r" b="b"/>
            <a:pathLst>
              <a:path w="412" h="883">
                <a:moveTo>
                  <a:pt x="0" y="883"/>
                </a:moveTo>
                <a:lnTo>
                  <a:pt x="128" y="855"/>
                </a:lnTo>
                <a:lnTo>
                  <a:pt x="211" y="800"/>
                </a:lnTo>
                <a:lnTo>
                  <a:pt x="291" y="733"/>
                </a:lnTo>
                <a:lnTo>
                  <a:pt x="355" y="666"/>
                </a:lnTo>
                <a:lnTo>
                  <a:pt x="387" y="615"/>
                </a:lnTo>
                <a:lnTo>
                  <a:pt x="412" y="467"/>
                </a:lnTo>
                <a:lnTo>
                  <a:pt x="409" y="349"/>
                </a:lnTo>
                <a:lnTo>
                  <a:pt x="380" y="218"/>
                </a:lnTo>
                <a:lnTo>
                  <a:pt x="336" y="122"/>
                </a:lnTo>
                <a:lnTo>
                  <a:pt x="288" y="58"/>
                </a:lnTo>
                <a:lnTo>
                  <a:pt x="230" y="0"/>
                </a:lnTo>
                <a:lnTo>
                  <a:pt x="182" y="51"/>
                </a:lnTo>
                <a:lnTo>
                  <a:pt x="124" y="122"/>
                </a:lnTo>
                <a:lnTo>
                  <a:pt x="83" y="202"/>
                </a:lnTo>
                <a:lnTo>
                  <a:pt x="51" y="397"/>
                </a:lnTo>
                <a:lnTo>
                  <a:pt x="48" y="461"/>
                </a:lnTo>
                <a:lnTo>
                  <a:pt x="60" y="570"/>
                </a:lnTo>
                <a:lnTo>
                  <a:pt x="54" y="682"/>
                </a:lnTo>
                <a:lnTo>
                  <a:pt x="16" y="787"/>
                </a:lnTo>
                <a:lnTo>
                  <a:pt x="0" y="883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53046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19000">
        <p15:prstTrans prst="curtains"/>
      </p:transition>
    </mc:Choice>
    <mc:Fallback xmlns="">
      <p:transition spd="slow" advClick="0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8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2000" fill="hold"/>
                                        <p:tgtEl>
                                          <p:spTgt spid="12"/>
                                        </p:tgtEl>
                                      </p:cBhvr>
                                      <p:by x="100000" y="40000"/>
                                    </p:animScale>
                                  </p:childTnLst>
                                </p:cTn>
                              </p:par>
                              <p:par>
                                <p:cTn id="13" presetID="59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1.85185E-6 C 4.44444E-6 -0.03496 0.10694 -0.06204 0.23715 -0.06204 C 0.37135 -0.06204 0.41632 -0.0294 0.47847 1.85185E-6 C 0.51944 0.05393 0.58541 0.06204 0.71961 0.06204 C 0.84982 0.06204 0.95694 0.03495 0.95694 1.85185E-6 " pathEditMode="relative" rAng="0" ptsTypes="fffff"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7847" y="0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animRot by="1800000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6" presetClass="emph" presetSubtype="0" fill="hold" grpId="1" nodeType="withEffect">
                                  <p:stCondLst>
                                    <p:cond delay="100"/>
                                  </p:stCondLst>
                                  <p:childTnLst>
                                    <p:animScale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9" presetID="0" presetClass="path" presetSubtype="0" accel="50000" decel="50000" fill="hold" grpId="2" nodeType="with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-1.11111E-6 -1.48148E-6 C 0.02708 -0.05764 0.05452 -0.11481 0.11945 -0.1331 C 0.18438 -0.15139 0.30695 -0.12917 0.38941 -0.10972 C 0.47188 -0.09051 0.53854 -0.02546 0.61406 -0.01643 C 0.68941 -0.00741 0.79792 -0.04143 0.84236 -0.05625 C 0.88663 -0.07106 0.88351 -0.08819 0.88038 -0.10532 " pathEditMode="relative" rAng="0" ptsTypes="aaaaaA">
                                      <p:cBhvr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4300" y="-7600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8" presetClass="emph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animRot by="2400000">
                                      <p:cBhvr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6" presetClass="emph" presetSubtype="0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24" dur="2000" fill="hold"/>
                                        <p:tgtEl>
                                          <p:spTgt spid="11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5" presetID="0" presetClass="path" presetSubtype="0" accel="50000" decel="50000" fill="hold" grpId="2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7" presetID="8" presetClass="emph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animRot by="-5400000">
                                      <p:cBhvr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6" presetClass="emph" presetSubtype="0" fill="hold" grpId="1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100000" y="40000"/>
                                    </p:animScale>
                                  </p:childTnLst>
                                </p:cTn>
                              </p:par>
                              <p:par>
                                <p:cTn id="31" presetID="0" presetClass="path" presetSubtype="0" accel="50000" decel="50000" fill="hold" grpId="2" nodeType="withEffect">
                                  <p:stCondLst>
                                    <p:cond delay="4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3" presetID="8" presetClass="emph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5400000">
                                      <p:cBhvr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6" presetClass="emph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36" dur="2000" fill="hold"/>
                                        <p:tgtEl>
                                          <p:spTgt spid="9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0" presetClass="path" presetSubtype="0" accel="50000" decel="50000" fill="hold" grpId="2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3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9" presetID="8" presetClass="emph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6" presetClass="emph" presetSubtype="0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animScale>
                                      <p:cBhvr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3" presetID="0" presetClass="path" presetSubtype="0" accel="50000" decel="50000" fill="hold" grpId="2" nodeType="withEffect">
                                  <p:stCondLst>
                                    <p:cond delay="6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4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 tmFilter="0,0; .5, 1; 1, 1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4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 tmFilter="0,0; .5, 1; 1, 1"/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4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 tmFilter="0,0; .5, 1; 1, 1"/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4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 tmFilter="0,0; .5, 1; 1, 1"/>
                                        <p:tgtEl>
                                          <p:spTgt spid="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4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3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3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3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3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 tmFilter="0,0; .5, 1; 1, 1"/>
                                        <p:tgtEl>
                                          <p:spTgt spid="3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Rectangle 29"/>
          <p:cNvSpPr/>
          <p:nvPr/>
        </p:nvSpPr>
        <p:spPr>
          <a:xfrm>
            <a:off x="983432" y="-1179512"/>
            <a:ext cx="9235440" cy="6858000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95000"/>
                  <a:lumOff val="5000"/>
                  <a:alpha val="60000"/>
                </a:schemeClr>
              </a:gs>
              <a:gs pos="100000">
                <a:schemeClr val="tx1">
                  <a:lumMod val="95000"/>
                  <a:lumOff val="5000"/>
                  <a:alpha val="9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A gente busca resposta no sofrer</a:t>
            </a:r>
          </a:p>
          <a:p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Se volta para dentro da intuição</a:t>
            </a:r>
          </a:p>
          <a:p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Segue a voz que ouve sem falas</a:t>
            </a:r>
          </a:p>
          <a:p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Segue o comando do coração</a:t>
            </a:r>
          </a:p>
        </p:txBody>
      </p:sp>
      <p:sp useBgFill="1">
        <p:nvSpPr>
          <p:cNvPr id="7" name="Freeform 4"/>
          <p:cNvSpPr>
            <a:spLocks/>
          </p:cNvSpPr>
          <p:nvPr/>
        </p:nvSpPr>
        <p:spPr bwMode="auto">
          <a:xfrm>
            <a:off x="2701925" y="3868403"/>
            <a:ext cx="1047750" cy="1268523"/>
          </a:xfrm>
          <a:custGeom>
            <a:avLst/>
            <a:gdLst/>
            <a:ahLst/>
            <a:cxnLst>
              <a:cxn ang="0">
                <a:pos x="637" y="404"/>
              </a:cxn>
              <a:cxn ang="0">
                <a:pos x="660" y="362"/>
              </a:cxn>
              <a:cxn ang="0">
                <a:pos x="660" y="317"/>
              </a:cxn>
              <a:cxn ang="0">
                <a:pos x="660" y="237"/>
              </a:cxn>
              <a:cxn ang="0">
                <a:pos x="653" y="192"/>
              </a:cxn>
              <a:cxn ang="0">
                <a:pos x="634" y="148"/>
              </a:cxn>
              <a:cxn ang="0">
                <a:pos x="599" y="96"/>
              </a:cxn>
              <a:cxn ang="0">
                <a:pos x="567" y="55"/>
              </a:cxn>
              <a:cxn ang="0">
                <a:pos x="525" y="23"/>
              </a:cxn>
              <a:cxn ang="0">
                <a:pos x="391" y="0"/>
              </a:cxn>
              <a:cxn ang="0">
                <a:pos x="288" y="0"/>
              </a:cxn>
              <a:cxn ang="0">
                <a:pos x="189" y="20"/>
              </a:cxn>
              <a:cxn ang="0">
                <a:pos x="84" y="71"/>
              </a:cxn>
              <a:cxn ang="0">
                <a:pos x="26" y="116"/>
              </a:cxn>
              <a:cxn ang="0">
                <a:pos x="0" y="189"/>
              </a:cxn>
              <a:cxn ang="0">
                <a:pos x="7" y="311"/>
              </a:cxn>
              <a:cxn ang="0">
                <a:pos x="36" y="432"/>
              </a:cxn>
              <a:cxn ang="0">
                <a:pos x="103" y="557"/>
              </a:cxn>
              <a:cxn ang="0">
                <a:pos x="138" y="612"/>
              </a:cxn>
              <a:cxn ang="0">
                <a:pos x="189" y="672"/>
              </a:cxn>
              <a:cxn ang="0">
                <a:pos x="237" y="720"/>
              </a:cxn>
              <a:cxn ang="0">
                <a:pos x="298" y="733"/>
              </a:cxn>
              <a:cxn ang="0">
                <a:pos x="362" y="727"/>
              </a:cxn>
              <a:cxn ang="0">
                <a:pos x="423" y="704"/>
              </a:cxn>
              <a:cxn ang="0">
                <a:pos x="464" y="663"/>
              </a:cxn>
              <a:cxn ang="0">
                <a:pos x="522" y="637"/>
              </a:cxn>
              <a:cxn ang="0">
                <a:pos x="596" y="580"/>
              </a:cxn>
              <a:cxn ang="0">
                <a:pos x="637" y="404"/>
              </a:cxn>
            </a:cxnLst>
            <a:rect l="0" t="0" r="r" b="b"/>
            <a:pathLst>
              <a:path w="660" h="733">
                <a:moveTo>
                  <a:pt x="637" y="404"/>
                </a:moveTo>
                <a:lnTo>
                  <a:pt x="660" y="362"/>
                </a:lnTo>
                <a:lnTo>
                  <a:pt x="660" y="317"/>
                </a:lnTo>
                <a:lnTo>
                  <a:pt x="660" y="237"/>
                </a:lnTo>
                <a:lnTo>
                  <a:pt x="653" y="192"/>
                </a:lnTo>
                <a:lnTo>
                  <a:pt x="634" y="148"/>
                </a:lnTo>
                <a:lnTo>
                  <a:pt x="599" y="96"/>
                </a:lnTo>
                <a:lnTo>
                  <a:pt x="567" y="55"/>
                </a:lnTo>
                <a:lnTo>
                  <a:pt x="525" y="23"/>
                </a:lnTo>
                <a:lnTo>
                  <a:pt x="391" y="0"/>
                </a:lnTo>
                <a:lnTo>
                  <a:pt x="288" y="0"/>
                </a:lnTo>
                <a:lnTo>
                  <a:pt x="189" y="20"/>
                </a:lnTo>
                <a:lnTo>
                  <a:pt x="84" y="71"/>
                </a:lnTo>
                <a:lnTo>
                  <a:pt x="26" y="116"/>
                </a:lnTo>
                <a:lnTo>
                  <a:pt x="0" y="189"/>
                </a:lnTo>
                <a:lnTo>
                  <a:pt x="7" y="311"/>
                </a:lnTo>
                <a:lnTo>
                  <a:pt x="36" y="432"/>
                </a:lnTo>
                <a:lnTo>
                  <a:pt x="103" y="557"/>
                </a:lnTo>
                <a:lnTo>
                  <a:pt x="138" y="612"/>
                </a:lnTo>
                <a:lnTo>
                  <a:pt x="189" y="672"/>
                </a:lnTo>
                <a:lnTo>
                  <a:pt x="237" y="720"/>
                </a:lnTo>
                <a:lnTo>
                  <a:pt x="298" y="733"/>
                </a:lnTo>
                <a:lnTo>
                  <a:pt x="362" y="727"/>
                </a:lnTo>
                <a:lnTo>
                  <a:pt x="423" y="704"/>
                </a:lnTo>
                <a:lnTo>
                  <a:pt x="464" y="663"/>
                </a:lnTo>
                <a:lnTo>
                  <a:pt x="522" y="637"/>
                </a:lnTo>
                <a:lnTo>
                  <a:pt x="596" y="580"/>
                </a:lnTo>
                <a:lnTo>
                  <a:pt x="637" y="404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8" name="Freeform 9"/>
          <p:cNvSpPr>
            <a:spLocks/>
          </p:cNvSpPr>
          <p:nvPr/>
        </p:nvSpPr>
        <p:spPr bwMode="auto">
          <a:xfrm>
            <a:off x="3068639" y="4722478"/>
            <a:ext cx="827087" cy="1162957"/>
          </a:xfrm>
          <a:custGeom>
            <a:avLst/>
            <a:gdLst/>
            <a:ahLst/>
            <a:cxnLst>
              <a:cxn ang="0">
                <a:pos x="454" y="451"/>
              </a:cxn>
              <a:cxn ang="0">
                <a:pos x="381" y="477"/>
              </a:cxn>
              <a:cxn ang="0">
                <a:pos x="339" y="518"/>
              </a:cxn>
              <a:cxn ang="0">
                <a:pos x="317" y="573"/>
              </a:cxn>
              <a:cxn ang="0">
                <a:pos x="269" y="614"/>
              </a:cxn>
              <a:cxn ang="0">
                <a:pos x="211" y="653"/>
              </a:cxn>
              <a:cxn ang="0">
                <a:pos x="147" y="672"/>
              </a:cxn>
              <a:cxn ang="0">
                <a:pos x="93" y="669"/>
              </a:cxn>
              <a:cxn ang="0">
                <a:pos x="41" y="662"/>
              </a:cxn>
              <a:cxn ang="0">
                <a:pos x="0" y="669"/>
              </a:cxn>
              <a:cxn ang="0">
                <a:pos x="16" y="630"/>
              </a:cxn>
              <a:cxn ang="0">
                <a:pos x="25" y="576"/>
              </a:cxn>
              <a:cxn ang="0">
                <a:pos x="29" y="483"/>
              </a:cxn>
              <a:cxn ang="0">
                <a:pos x="48" y="387"/>
              </a:cxn>
              <a:cxn ang="0">
                <a:pos x="89" y="301"/>
              </a:cxn>
              <a:cxn ang="0">
                <a:pos x="141" y="224"/>
              </a:cxn>
              <a:cxn ang="0">
                <a:pos x="185" y="163"/>
              </a:cxn>
              <a:cxn ang="0">
                <a:pos x="275" y="93"/>
              </a:cxn>
              <a:cxn ang="0">
                <a:pos x="352" y="35"/>
              </a:cxn>
              <a:cxn ang="0">
                <a:pos x="435" y="0"/>
              </a:cxn>
              <a:cxn ang="0">
                <a:pos x="521" y="0"/>
              </a:cxn>
              <a:cxn ang="0">
                <a:pos x="499" y="80"/>
              </a:cxn>
              <a:cxn ang="0">
                <a:pos x="435" y="195"/>
              </a:cxn>
              <a:cxn ang="0">
                <a:pos x="425" y="326"/>
              </a:cxn>
              <a:cxn ang="0">
                <a:pos x="454" y="451"/>
              </a:cxn>
            </a:cxnLst>
            <a:rect l="0" t="0" r="r" b="b"/>
            <a:pathLst>
              <a:path w="521" h="672">
                <a:moveTo>
                  <a:pt x="454" y="451"/>
                </a:moveTo>
                <a:lnTo>
                  <a:pt x="381" y="477"/>
                </a:lnTo>
                <a:lnTo>
                  <a:pt x="339" y="518"/>
                </a:lnTo>
                <a:lnTo>
                  <a:pt x="317" y="573"/>
                </a:lnTo>
                <a:lnTo>
                  <a:pt x="269" y="614"/>
                </a:lnTo>
                <a:lnTo>
                  <a:pt x="211" y="653"/>
                </a:lnTo>
                <a:lnTo>
                  <a:pt x="147" y="672"/>
                </a:lnTo>
                <a:lnTo>
                  <a:pt x="93" y="669"/>
                </a:lnTo>
                <a:lnTo>
                  <a:pt x="41" y="662"/>
                </a:lnTo>
                <a:lnTo>
                  <a:pt x="0" y="669"/>
                </a:lnTo>
                <a:lnTo>
                  <a:pt x="16" y="630"/>
                </a:lnTo>
                <a:lnTo>
                  <a:pt x="25" y="576"/>
                </a:lnTo>
                <a:lnTo>
                  <a:pt x="29" y="483"/>
                </a:lnTo>
                <a:lnTo>
                  <a:pt x="48" y="387"/>
                </a:lnTo>
                <a:lnTo>
                  <a:pt x="89" y="301"/>
                </a:lnTo>
                <a:lnTo>
                  <a:pt x="141" y="224"/>
                </a:lnTo>
                <a:lnTo>
                  <a:pt x="185" y="163"/>
                </a:lnTo>
                <a:lnTo>
                  <a:pt x="275" y="93"/>
                </a:lnTo>
                <a:lnTo>
                  <a:pt x="352" y="35"/>
                </a:lnTo>
                <a:lnTo>
                  <a:pt x="435" y="0"/>
                </a:lnTo>
                <a:lnTo>
                  <a:pt x="521" y="0"/>
                </a:lnTo>
                <a:lnTo>
                  <a:pt x="499" y="80"/>
                </a:lnTo>
                <a:lnTo>
                  <a:pt x="435" y="195"/>
                </a:lnTo>
                <a:lnTo>
                  <a:pt x="425" y="326"/>
                </a:lnTo>
                <a:lnTo>
                  <a:pt x="454" y="451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9" name="Freeform 8"/>
          <p:cNvSpPr>
            <a:spLocks/>
          </p:cNvSpPr>
          <p:nvPr/>
        </p:nvSpPr>
        <p:spPr bwMode="auto">
          <a:xfrm>
            <a:off x="3708400" y="4763754"/>
            <a:ext cx="731838" cy="1278907"/>
          </a:xfrm>
          <a:custGeom>
            <a:avLst/>
            <a:gdLst/>
            <a:ahLst/>
            <a:cxnLst>
              <a:cxn ang="0">
                <a:pos x="102" y="0"/>
              </a:cxn>
              <a:cxn ang="0">
                <a:pos x="29" y="137"/>
              </a:cxn>
              <a:cxn ang="0">
                <a:pos x="0" y="249"/>
              </a:cxn>
              <a:cxn ang="0">
                <a:pos x="3" y="316"/>
              </a:cxn>
              <a:cxn ang="0">
                <a:pos x="35" y="403"/>
              </a:cxn>
              <a:cxn ang="0">
                <a:pos x="42" y="467"/>
              </a:cxn>
              <a:cxn ang="0">
                <a:pos x="90" y="540"/>
              </a:cxn>
              <a:cxn ang="0">
                <a:pos x="144" y="617"/>
              </a:cxn>
              <a:cxn ang="0">
                <a:pos x="205" y="672"/>
              </a:cxn>
              <a:cxn ang="0">
                <a:pos x="275" y="726"/>
              </a:cxn>
              <a:cxn ang="0">
                <a:pos x="294" y="732"/>
              </a:cxn>
              <a:cxn ang="0">
                <a:pos x="339" y="739"/>
              </a:cxn>
              <a:cxn ang="0">
                <a:pos x="390" y="732"/>
              </a:cxn>
              <a:cxn ang="0">
                <a:pos x="416" y="694"/>
              </a:cxn>
              <a:cxn ang="0">
                <a:pos x="432" y="659"/>
              </a:cxn>
              <a:cxn ang="0">
                <a:pos x="461" y="630"/>
              </a:cxn>
              <a:cxn ang="0">
                <a:pos x="410" y="531"/>
              </a:cxn>
              <a:cxn ang="0">
                <a:pos x="346" y="438"/>
              </a:cxn>
              <a:cxn ang="0">
                <a:pos x="288" y="329"/>
              </a:cxn>
              <a:cxn ang="0">
                <a:pos x="230" y="249"/>
              </a:cxn>
              <a:cxn ang="0">
                <a:pos x="160" y="150"/>
              </a:cxn>
              <a:cxn ang="0">
                <a:pos x="102" y="0"/>
              </a:cxn>
            </a:cxnLst>
            <a:rect l="0" t="0" r="r" b="b"/>
            <a:pathLst>
              <a:path w="461" h="739">
                <a:moveTo>
                  <a:pt x="102" y="0"/>
                </a:moveTo>
                <a:lnTo>
                  <a:pt x="29" y="137"/>
                </a:lnTo>
                <a:lnTo>
                  <a:pt x="0" y="249"/>
                </a:lnTo>
                <a:lnTo>
                  <a:pt x="3" y="316"/>
                </a:lnTo>
                <a:lnTo>
                  <a:pt x="35" y="403"/>
                </a:lnTo>
                <a:lnTo>
                  <a:pt x="42" y="467"/>
                </a:lnTo>
                <a:lnTo>
                  <a:pt x="90" y="540"/>
                </a:lnTo>
                <a:lnTo>
                  <a:pt x="144" y="617"/>
                </a:lnTo>
                <a:lnTo>
                  <a:pt x="205" y="672"/>
                </a:lnTo>
                <a:lnTo>
                  <a:pt x="275" y="726"/>
                </a:lnTo>
                <a:lnTo>
                  <a:pt x="294" y="732"/>
                </a:lnTo>
                <a:lnTo>
                  <a:pt x="339" y="739"/>
                </a:lnTo>
                <a:lnTo>
                  <a:pt x="390" y="732"/>
                </a:lnTo>
                <a:lnTo>
                  <a:pt x="416" y="694"/>
                </a:lnTo>
                <a:lnTo>
                  <a:pt x="432" y="659"/>
                </a:lnTo>
                <a:lnTo>
                  <a:pt x="461" y="630"/>
                </a:lnTo>
                <a:lnTo>
                  <a:pt x="410" y="531"/>
                </a:lnTo>
                <a:lnTo>
                  <a:pt x="346" y="438"/>
                </a:lnTo>
                <a:lnTo>
                  <a:pt x="288" y="329"/>
                </a:lnTo>
                <a:lnTo>
                  <a:pt x="230" y="249"/>
                </a:lnTo>
                <a:lnTo>
                  <a:pt x="160" y="150"/>
                </a:lnTo>
                <a:lnTo>
                  <a:pt x="102" y="0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10" name="Freeform 7"/>
          <p:cNvSpPr>
            <a:spLocks/>
          </p:cNvSpPr>
          <p:nvPr/>
        </p:nvSpPr>
        <p:spPr bwMode="auto">
          <a:xfrm>
            <a:off x="3856038" y="4706603"/>
            <a:ext cx="1143000" cy="1308326"/>
          </a:xfrm>
          <a:custGeom>
            <a:avLst/>
            <a:gdLst/>
            <a:ahLst/>
            <a:cxnLst>
              <a:cxn ang="0">
                <a:pos x="150" y="61"/>
              </a:cxn>
              <a:cxn ang="0">
                <a:pos x="454" y="272"/>
              </a:cxn>
              <a:cxn ang="0">
                <a:pos x="560" y="394"/>
              </a:cxn>
              <a:cxn ang="0">
                <a:pos x="653" y="522"/>
              </a:cxn>
              <a:cxn ang="0">
                <a:pos x="701" y="669"/>
              </a:cxn>
              <a:cxn ang="0">
                <a:pos x="720" y="756"/>
              </a:cxn>
              <a:cxn ang="0">
                <a:pos x="688" y="736"/>
              </a:cxn>
              <a:cxn ang="0">
                <a:pos x="560" y="730"/>
              </a:cxn>
              <a:cxn ang="0">
                <a:pos x="470" y="714"/>
              </a:cxn>
              <a:cxn ang="0">
                <a:pos x="368" y="666"/>
              </a:cxn>
              <a:cxn ang="0">
                <a:pos x="265" y="522"/>
              </a:cxn>
              <a:cxn ang="0">
                <a:pos x="192" y="378"/>
              </a:cxn>
              <a:cxn ang="0">
                <a:pos x="105" y="260"/>
              </a:cxn>
              <a:cxn ang="0">
                <a:pos x="51" y="160"/>
              </a:cxn>
              <a:cxn ang="0">
                <a:pos x="13" y="68"/>
              </a:cxn>
              <a:cxn ang="0">
                <a:pos x="0" y="20"/>
              </a:cxn>
              <a:cxn ang="0">
                <a:pos x="6" y="0"/>
              </a:cxn>
              <a:cxn ang="0">
                <a:pos x="99" y="16"/>
              </a:cxn>
              <a:cxn ang="0">
                <a:pos x="137" y="45"/>
              </a:cxn>
              <a:cxn ang="0">
                <a:pos x="150" y="61"/>
              </a:cxn>
            </a:cxnLst>
            <a:rect l="0" t="0" r="r" b="b"/>
            <a:pathLst>
              <a:path w="720" h="756">
                <a:moveTo>
                  <a:pt x="150" y="61"/>
                </a:moveTo>
                <a:lnTo>
                  <a:pt x="454" y="272"/>
                </a:lnTo>
                <a:lnTo>
                  <a:pt x="560" y="394"/>
                </a:lnTo>
                <a:lnTo>
                  <a:pt x="653" y="522"/>
                </a:lnTo>
                <a:lnTo>
                  <a:pt x="701" y="669"/>
                </a:lnTo>
                <a:lnTo>
                  <a:pt x="720" y="756"/>
                </a:lnTo>
                <a:lnTo>
                  <a:pt x="688" y="736"/>
                </a:lnTo>
                <a:lnTo>
                  <a:pt x="560" y="730"/>
                </a:lnTo>
                <a:lnTo>
                  <a:pt x="470" y="714"/>
                </a:lnTo>
                <a:lnTo>
                  <a:pt x="368" y="666"/>
                </a:lnTo>
                <a:lnTo>
                  <a:pt x="265" y="522"/>
                </a:lnTo>
                <a:lnTo>
                  <a:pt x="192" y="378"/>
                </a:lnTo>
                <a:lnTo>
                  <a:pt x="105" y="260"/>
                </a:lnTo>
                <a:lnTo>
                  <a:pt x="51" y="160"/>
                </a:lnTo>
                <a:lnTo>
                  <a:pt x="13" y="68"/>
                </a:lnTo>
                <a:lnTo>
                  <a:pt x="0" y="20"/>
                </a:lnTo>
                <a:lnTo>
                  <a:pt x="6" y="0"/>
                </a:lnTo>
                <a:lnTo>
                  <a:pt x="99" y="16"/>
                </a:lnTo>
                <a:lnTo>
                  <a:pt x="137" y="45"/>
                </a:lnTo>
                <a:lnTo>
                  <a:pt x="150" y="61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11" name="Freeform 6"/>
          <p:cNvSpPr>
            <a:spLocks/>
          </p:cNvSpPr>
          <p:nvPr/>
        </p:nvSpPr>
        <p:spPr bwMode="auto">
          <a:xfrm>
            <a:off x="3851275" y="4071603"/>
            <a:ext cx="1238250" cy="1162957"/>
          </a:xfrm>
          <a:custGeom>
            <a:avLst/>
            <a:gdLst/>
            <a:ahLst/>
            <a:cxnLst>
              <a:cxn ang="0">
                <a:pos x="0" y="407"/>
              </a:cxn>
              <a:cxn ang="0">
                <a:pos x="137" y="452"/>
              </a:cxn>
              <a:cxn ang="0">
                <a:pos x="214" y="528"/>
              </a:cxn>
              <a:cxn ang="0">
                <a:pos x="265" y="573"/>
              </a:cxn>
              <a:cxn ang="0">
                <a:pos x="396" y="637"/>
              </a:cxn>
              <a:cxn ang="0">
                <a:pos x="502" y="669"/>
              </a:cxn>
              <a:cxn ang="0">
                <a:pos x="640" y="672"/>
              </a:cxn>
              <a:cxn ang="0">
                <a:pos x="716" y="647"/>
              </a:cxn>
              <a:cxn ang="0">
                <a:pos x="752" y="583"/>
              </a:cxn>
              <a:cxn ang="0">
                <a:pos x="780" y="496"/>
              </a:cxn>
              <a:cxn ang="0">
                <a:pos x="774" y="436"/>
              </a:cxn>
              <a:cxn ang="0">
                <a:pos x="723" y="349"/>
              </a:cxn>
              <a:cxn ang="0">
                <a:pos x="678" y="298"/>
              </a:cxn>
              <a:cxn ang="0">
                <a:pos x="659" y="276"/>
              </a:cxn>
              <a:cxn ang="0">
                <a:pos x="572" y="106"/>
              </a:cxn>
              <a:cxn ang="0">
                <a:pos x="528" y="39"/>
              </a:cxn>
              <a:cxn ang="0">
                <a:pos x="460" y="16"/>
              </a:cxn>
              <a:cxn ang="0">
                <a:pos x="400" y="4"/>
              </a:cxn>
              <a:cxn ang="0">
                <a:pos x="345" y="0"/>
              </a:cxn>
              <a:cxn ang="0">
                <a:pos x="316" y="39"/>
              </a:cxn>
              <a:cxn ang="0">
                <a:pos x="278" y="125"/>
              </a:cxn>
              <a:cxn ang="0">
                <a:pos x="240" y="208"/>
              </a:cxn>
              <a:cxn ang="0">
                <a:pos x="102" y="352"/>
              </a:cxn>
              <a:cxn ang="0">
                <a:pos x="0" y="407"/>
              </a:cxn>
            </a:cxnLst>
            <a:rect l="0" t="0" r="r" b="b"/>
            <a:pathLst>
              <a:path w="780" h="672">
                <a:moveTo>
                  <a:pt x="0" y="407"/>
                </a:moveTo>
                <a:lnTo>
                  <a:pt x="137" y="452"/>
                </a:lnTo>
                <a:lnTo>
                  <a:pt x="214" y="528"/>
                </a:lnTo>
                <a:lnTo>
                  <a:pt x="265" y="573"/>
                </a:lnTo>
                <a:lnTo>
                  <a:pt x="396" y="637"/>
                </a:lnTo>
                <a:lnTo>
                  <a:pt x="502" y="669"/>
                </a:lnTo>
                <a:lnTo>
                  <a:pt x="640" y="672"/>
                </a:lnTo>
                <a:lnTo>
                  <a:pt x="716" y="647"/>
                </a:lnTo>
                <a:lnTo>
                  <a:pt x="752" y="583"/>
                </a:lnTo>
                <a:lnTo>
                  <a:pt x="780" y="496"/>
                </a:lnTo>
                <a:lnTo>
                  <a:pt x="774" y="436"/>
                </a:lnTo>
                <a:lnTo>
                  <a:pt x="723" y="349"/>
                </a:lnTo>
                <a:lnTo>
                  <a:pt x="678" y="298"/>
                </a:lnTo>
                <a:lnTo>
                  <a:pt x="659" y="276"/>
                </a:lnTo>
                <a:lnTo>
                  <a:pt x="572" y="106"/>
                </a:lnTo>
                <a:lnTo>
                  <a:pt x="528" y="39"/>
                </a:lnTo>
                <a:lnTo>
                  <a:pt x="460" y="16"/>
                </a:lnTo>
                <a:lnTo>
                  <a:pt x="400" y="4"/>
                </a:lnTo>
                <a:lnTo>
                  <a:pt x="345" y="0"/>
                </a:lnTo>
                <a:lnTo>
                  <a:pt x="316" y="39"/>
                </a:lnTo>
                <a:lnTo>
                  <a:pt x="278" y="125"/>
                </a:lnTo>
                <a:lnTo>
                  <a:pt x="240" y="208"/>
                </a:lnTo>
                <a:lnTo>
                  <a:pt x="102" y="352"/>
                </a:lnTo>
                <a:lnTo>
                  <a:pt x="0" y="407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12" name="Freeform 5"/>
          <p:cNvSpPr>
            <a:spLocks/>
          </p:cNvSpPr>
          <p:nvPr/>
        </p:nvSpPr>
        <p:spPr bwMode="auto">
          <a:xfrm>
            <a:off x="3648075" y="3381041"/>
            <a:ext cx="654050" cy="1528111"/>
          </a:xfrm>
          <a:custGeom>
            <a:avLst/>
            <a:gdLst/>
            <a:ahLst/>
            <a:cxnLst>
              <a:cxn ang="0">
                <a:pos x="0" y="883"/>
              </a:cxn>
              <a:cxn ang="0">
                <a:pos x="128" y="855"/>
              </a:cxn>
              <a:cxn ang="0">
                <a:pos x="211" y="800"/>
              </a:cxn>
              <a:cxn ang="0">
                <a:pos x="291" y="733"/>
              </a:cxn>
              <a:cxn ang="0">
                <a:pos x="355" y="666"/>
              </a:cxn>
              <a:cxn ang="0">
                <a:pos x="387" y="615"/>
              </a:cxn>
              <a:cxn ang="0">
                <a:pos x="412" y="467"/>
              </a:cxn>
              <a:cxn ang="0">
                <a:pos x="409" y="349"/>
              </a:cxn>
              <a:cxn ang="0">
                <a:pos x="380" y="218"/>
              </a:cxn>
              <a:cxn ang="0">
                <a:pos x="336" y="122"/>
              </a:cxn>
              <a:cxn ang="0">
                <a:pos x="288" y="58"/>
              </a:cxn>
              <a:cxn ang="0">
                <a:pos x="230" y="0"/>
              </a:cxn>
              <a:cxn ang="0">
                <a:pos x="182" y="51"/>
              </a:cxn>
              <a:cxn ang="0">
                <a:pos x="124" y="122"/>
              </a:cxn>
              <a:cxn ang="0">
                <a:pos x="83" y="202"/>
              </a:cxn>
              <a:cxn ang="0">
                <a:pos x="51" y="397"/>
              </a:cxn>
              <a:cxn ang="0">
                <a:pos x="48" y="461"/>
              </a:cxn>
              <a:cxn ang="0">
                <a:pos x="60" y="570"/>
              </a:cxn>
              <a:cxn ang="0">
                <a:pos x="54" y="682"/>
              </a:cxn>
              <a:cxn ang="0">
                <a:pos x="16" y="787"/>
              </a:cxn>
              <a:cxn ang="0">
                <a:pos x="0" y="883"/>
              </a:cxn>
            </a:cxnLst>
            <a:rect l="0" t="0" r="r" b="b"/>
            <a:pathLst>
              <a:path w="412" h="883">
                <a:moveTo>
                  <a:pt x="0" y="883"/>
                </a:moveTo>
                <a:lnTo>
                  <a:pt x="128" y="855"/>
                </a:lnTo>
                <a:lnTo>
                  <a:pt x="211" y="800"/>
                </a:lnTo>
                <a:lnTo>
                  <a:pt x="291" y="733"/>
                </a:lnTo>
                <a:lnTo>
                  <a:pt x="355" y="666"/>
                </a:lnTo>
                <a:lnTo>
                  <a:pt x="387" y="615"/>
                </a:lnTo>
                <a:lnTo>
                  <a:pt x="412" y="467"/>
                </a:lnTo>
                <a:lnTo>
                  <a:pt x="409" y="349"/>
                </a:lnTo>
                <a:lnTo>
                  <a:pt x="380" y="218"/>
                </a:lnTo>
                <a:lnTo>
                  <a:pt x="336" y="122"/>
                </a:lnTo>
                <a:lnTo>
                  <a:pt x="288" y="58"/>
                </a:lnTo>
                <a:lnTo>
                  <a:pt x="230" y="0"/>
                </a:lnTo>
                <a:lnTo>
                  <a:pt x="182" y="51"/>
                </a:lnTo>
                <a:lnTo>
                  <a:pt x="124" y="122"/>
                </a:lnTo>
                <a:lnTo>
                  <a:pt x="83" y="202"/>
                </a:lnTo>
                <a:lnTo>
                  <a:pt x="51" y="397"/>
                </a:lnTo>
                <a:lnTo>
                  <a:pt x="48" y="461"/>
                </a:lnTo>
                <a:lnTo>
                  <a:pt x="60" y="570"/>
                </a:lnTo>
                <a:lnTo>
                  <a:pt x="54" y="682"/>
                </a:lnTo>
                <a:lnTo>
                  <a:pt x="16" y="787"/>
                </a:lnTo>
                <a:lnTo>
                  <a:pt x="0" y="883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31020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19000">
        <p15:prstTrans prst="curtains"/>
      </p:transition>
    </mc:Choice>
    <mc:Fallback xmlns="">
      <p:transition spd="slow" advClick="0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8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2000" fill="hold"/>
                                        <p:tgtEl>
                                          <p:spTgt spid="12"/>
                                        </p:tgtEl>
                                      </p:cBhvr>
                                      <p:by x="100000" y="40000"/>
                                    </p:animScale>
                                  </p:childTnLst>
                                </p:cTn>
                              </p:par>
                              <p:par>
                                <p:cTn id="13" presetID="59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1.85185E-6 C 4.44444E-6 -0.03496 0.10694 -0.06204 0.23715 -0.06204 C 0.37135 -0.06204 0.41632 -0.0294 0.47847 1.85185E-6 C 0.51944 0.05393 0.58541 0.06204 0.71961 0.06204 C 0.84982 0.06204 0.95694 0.03495 0.95694 1.85185E-6 " pathEditMode="relative" rAng="0" ptsTypes="fffff"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7847" y="0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animRot by="1800000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6" presetClass="emph" presetSubtype="0" fill="hold" grpId="1" nodeType="withEffect">
                                  <p:stCondLst>
                                    <p:cond delay="100"/>
                                  </p:stCondLst>
                                  <p:childTnLst>
                                    <p:animScale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9" presetID="0" presetClass="path" presetSubtype="0" accel="50000" decel="50000" fill="hold" grpId="2" nodeType="with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-1.11111E-6 -1.48148E-6 C 0.02708 -0.05764 0.05452 -0.11481 0.11945 -0.1331 C 0.18438 -0.15139 0.30695 -0.12917 0.38941 -0.10972 C 0.47188 -0.09051 0.53854 -0.02546 0.61406 -0.01643 C 0.68941 -0.00741 0.79792 -0.04143 0.84236 -0.05625 C 0.88663 -0.07106 0.88351 -0.08819 0.88038 -0.10532 " pathEditMode="relative" rAng="0" ptsTypes="aaaaaA">
                                      <p:cBhvr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4300" y="-7600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8" presetClass="emph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animRot by="2400000">
                                      <p:cBhvr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6" presetClass="emph" presetSubtype="0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24" dur="2000" fill="hold"/>
                                        <p:tgtEl>
                                          <p:spTgt spid="11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5" presetID="0" presetClass="path" presetSubtype="0" accel="50000" decel="50000" fill="hold" grpId="2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7" presetID="8" presetClass="emph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animRot by="-5400000">
                                      <p:cBhvr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6" presetClass="emph" presetSubtype="0" fill="hold" grpId="1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100000" y="40000"/>
                                    </p:animScale>
                                  </p:childTnLst>
                                </p:cTn>
                              </p:par>
                              <p:par>
                                <p:cTn id="31" presetID="0" presetClass="path" presetSubtype="0" accel="50000" decel="50000" fill="hold" grpId="2" nodeType="withEffect">
                                  <p:stCondLst>
                                    <p:cond delay="4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3" presetID="8" presetClass="emph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5400000">
                                      <p:cBhvr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6" presetClass="emph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36" dur="2000" fill="hold"/>
                                        <p:tgtEl>
                                          <p:spTgt spid="9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0" presetClass="path" presetSubtype="0" accel="50000" decel="50000" fill="hold" grpId="2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3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9" presetID="8" presetClass="emph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6" presetClass="emph" presetSubtype="0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animScale>
                                      <p:cBhvr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3" presetID="0" presetClass="path" presetSubtype="0" accel="50000" decel="50000" fill="hold" grpId="2" nodeType="withEffect">
                                  <p:stCondLst>
                                    <p:cond delay="6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4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 override="childStyle">
                                        <p:cTn id="48" dur="20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normal"/>
                                          </p:val>
                                        </p:tav>
                                        <p:tav tm="50000">
                                          <p:val>
                                            <p:strVal val="bold"/>
                                          </p:val>
                                        </p:tav>
                                        <p:tav tm="60000">
                                          <p:val>
                                            <p:strVal val="normal"/>
                                          </p:val>
                                        </p:tav>
                                        <p:tav tm="100000">
                                          <p:val>
                                            <p:strVal val="normal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10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 override="childStyle">
                                        <p:cTn id="50" dur="2000" fill="hold"/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normal"/>
                                          </p:val>
                                        </p:tav>
                                        <p:tav tm="50000">
                                          <p:val>
                                            <p:strVal val="bold"/>
                                          </p:val>
                                        </p:tav>
                                        <p:tav tm="60000">
                                          <p:val>
                                            <p:strVal val="normal"/>
                                          </p:val>
                                        </p:tav>
                                        <p:tav tm="100000">
                                          <p:val>
                                            <p:strVal val="normal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10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 override="childStyle">
                                        <p:cTn id="52" dur="2000" fill="hold"/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normal"/>
                                          </p:val>
                                        </p:tav>
                                        <p:tav tm="50000">
                                          <p:val>
                                            <p:strVal val="bold"/>
                                          </p:val>
                                        </p:tav>
                                        <p:tav tm="60000">
                                          <p:val>
                                            <p:strVal val="normal"/>
                                          </p:val>
                                        </p:tav>
                                        <p:tav tm="100000">
                                          <p:val>
                                            <p:strVal val="normal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10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 override="childStyle">
                                        <p:cTn id="54" dur="2000" fill="hold"/>
                                        <p:tgtEl>
                                          <p:spTgt spid="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normal"/>
                                          </p:val>
                                        </p:tav>
                                        <p:tav tm="50000">
                                          <p:val>
                                            <p:strVal val="bold"/>
                                          </p:val>
                                        </p:tav>
                                        <p:tav tm="60000">
                                          <p:val>
                                            <p:strVal val="normal"/>
                                          </p:val>
                                        </p:tav>
                                        <p:tav tm="100000">
                                          <p:val>
                                            <p:strVal val="normal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Rectangle 29"/>
          <p:cNvSpPr/>
          <p:nvPr/>
        </p:nvSpPr>
        <p:spPr>
          <a:xfrm>
            <a:off x="1524000" y="0"/>
            <a:ext cx="9235440" cy="6858000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95000"/>
                  <a:lumOff val="5000"/>
                  <a:alpha val="60000"/>
                </a:schemeClr>
              </a:gs>
              <a:gs pos="100000">
                <a:schemeClr val="tx1">
                  <a:lumMod val="95000"/>
                  <a:lumOff val="5000"/>
                  <a:alpha val="9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O ser humano é algo de inexplicável</a:t>
            </a:r>
          </a:p>
          <a:p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Em sua espiritualidade</a:t>
            </a:r>
          </a:p>
          <a:p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É na busca de recursos</a:t>
            </a:r>
          </a:p>
          <a:p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Para força da realidade</a:t>
            </a:r>
          </a:p>
        </p:txBody>
      </p:sp>
      <p:sp useBgFill="1">
        <p:nvSpPr>
          <p:cNvPr id="7" name="Freeform 4"/>
          <p:cNvSpPr>
            <a:spLocks/>
          </p:cNvSpPr>
          <p:nvPr/>
        </p:nvSpPr>
        <p:spPr bwMode="auto">
          <a:xfrm>
            <a:off x="2701925" y="3868403"/>
            <a:ext cx="1047750" cy="1268523"/>
          </a:xfrm>
          <a:custGeom>
            <a:avLst/>
            <a:gdLst/>
            <a:ahLst/>
            <a:cxnLst>
              <a:cxn ang="0">
                <a:pos x="637" y="404"/>
              </a:cxn>
              <a:cxn ang="0">
                <a:pos x="660" y="362"/>
              </a:cxn>
              <a:cxn ang="0">
                <a:pos x="660" y="317"/>
              </a:cxn>
              <a:cxn ang="0">
                <a:pos x="660" y="237"/>
              </a:cxn>
              <a:cxn ang="0">
                <a:pos x="653" y="192"/>
              </a:cxn>
              <a:cxn ang="0">
                <a:pos x="634" y="148"/>
              </a:cxn>
              <a:cxn ang="0">
                <a:pos x="599" y="96"/>
              </a:cxn>
              <a:cxn ang="0">
                <a:pos x="567" y="55"/>
              </a:cxn>
              <a:cxn ang="0">
                <a:pos x="525" y="23"/>
              </a:cxn>
              <a:cxn ang="0">
                <a:pos x="391" y="0"/>
              </a:cxn>
              <a:cxn ang="0">
                <a:pos x="288" y="0"/>
              </a:cxn>
              <a:cxn ang="0">
                <a:pos x="189" y="20"/>
              </a:cxn>
              <a:cxn ang="0">
                <a:pos x="84" y="71"/>
              </a:cxn>
              <a:cxn ang="0">
                <a:pos x="26" y="116"/>
              </a:cxn>
              <a:cxn ang="0">
                <a:pos x="0" y="189"/>
              </a:cxn>
              <a:cxn ang="0">
                <a:pos x="7" y="311"/>
              </a:cxn>
              <a:cxn ang="0">
                <a:pos x="36" y="432"/>
              </a:cxn>
              <a:cxn ang="0">
                <a:pos x="103" y="557"/>
              </a:cxn>
              <a:cxn ang="0">
                <a:pos x="138" y="612"/>
              </a:cxn>
              <a:cxn ang="0">
                <a:pos x="189" y="672"/>
              </a:cxn>
              <a:cxn ang="0">
                <a:pos x="237" y="720"/>
              </a:cxn>
              <a:cxn ang="0">
                <a:pos x="298" y="733"/>
              </a:cxn>
              <a:cxn ang="0">
                <a:pos x="362" y="727"/>
              </a:cxn>
              <a:cxn ang="0">
                <a:pos x="423" y="704"/>
              </a:cxn>
              <a:cxn ang="0">
                <a:pos x="464" y="663"/>
              </a:cxn>
              <a:cxn ang="0">
                <a:pos x="522" y="637"/>
              </a:cxn>
              <a:cxn ang="0">
                <a:pos x="596" y="580"/>
              </a:cxn>
              <a:cxn ang="0">
                <a:pos x="637" y="404"/>
              </a:cxn>
            </a:cxnLst>
            <a:rect l="0" t="0" r="r" b="b"/>
            <a:pathLst>
              <a:path w="660" h="733">
                <a:moveTo>
                  <a:pt x="637" y="404"/>
                </a:moveTo>
                <a:lnTo>
                  <a:pt x="660" y="362"/>
                </a:lnTo>
                <a:lnTo>
                  <a:pt x="660" y="317"/>
                </a:lnTo>
                <a:lnTo>
                  <a:pt x="660" y="237"/>
                </a:lnTo>
                <a:lnTo>
                  <a:pt x="653" y="192"/>
                </a:lnTo>
                <a:lnTo>
                  <a:pt x="634" y="148"/>
                </a:lnTo>
                <a:lnTo>
                  <a:pt x="599" y="96"/>
                </a:lnTo>
                <a:lnTo>
                  <a:pt x="567" y="55"/>
                </a:lnTo>
                <a:lnTo>
                  <a:pt x="525" y="23"/>
                </a:lnTo>
                <a:lnTo>
                  <a:pt x="391" y="0"/>
                </a:lnTo>
                <a:lnTo>
                  <a:pt x="288" y="0"/>
                </a:lnTo>
                <a:lnTo>
                  <a:pt x="189" y="20"/>
                </a:lnTo>
                <a:lnTo>
                  <a:pt x="84" y="71"/>
                </a:lnTo>
                <a:lnTo>
                  <a:pt x="26" y="116"/>
                </a:lnTo>
                <a:lnTo>
                  <a:pt x="0" y="189"/>
                </a:lnTo>
                <a:lnTo>
                  <a:pt x="7" y="311"/>
                </a:lnTo>
                <a:lnTo>
                  <a:pt x="36" y="432"/>
                </a:lnTo>
                <a:lnTo>
                  <a:pt x="103" y="557"/>
                </a:lnTo>
                <a:lnTo>
                  <a:pt x="138" y="612"/>
                </a:lnTo>
                <a:lnTo>
                  <a:pt x="189" y="672"/>
                </a:lnTo>
                <a:lnTo>
                  <a:pt x="237" y="720"/>
                </a:lnTo>
                <a:lnTo>
                  <a:pt x="298" y="733"/>
                </a:lnTo>
                <a:lnTo>
                  <a:pt x="362" y="727"/>
                </a:lnTo>
                <a:lnTo>
                  <a:pt x="423" y="704"/>
                </a:lnTo>
                <a:lnTo>
                  <a:pt x="464" y="663"/>
                </a:lnTo>
                <a:lnTo>
                  <a:pt x="522" y="637"/>
                </a:lnTo>
                <a:lnTo>
                  <a:pt x="596" y="580"/>
                </a:lnTo>
                <a:lnTo>
                  <a:pt x="637" y="404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8" name="Freeform 9"/>
          <p:cNvSpPr>
            <a:spLocks/>
          </p:cNvSpPr>
          <p:nvPr/>
        </p:nvSpPr>
        <p:spPr bwMode="auto">
          <a:xfrm>
            <a:off x="3068639" y="4722478"/>
            <a:ext cx="827087" cy="1162957"/>
          </a:xfrm>
          <a:custGeom>
            <a:avLst/>
            <a:gdLst/>
            <a:ahLst/>
            <a:cxnLst>
              <a:cxn ang="0">
                <a:pos x="454" y="451"/>
              </a:cxn>
              <a:cxn ang="0">
                <a:pos x="381" y="477"/>
              </a:cxn>
              <a:cxn ang="0">
                <a:pos x="339" y="518"/>
              </a:cxn>
              <a:cxn ang="0">
                <a:pos x="317" y="573"/>
              </a:cxn>
              <a:cxn ang="0">
                <a:pos x="269" y="614"/>
              </a:cxn>
              <a:cxn ang="0">
                <a:pos x="211" y="653"/>
              </a:cxn>
              <a:cxn ang="0">
                <a:pos x="147" y="672"/>
              </a:cxn>
              <a:cxn ang="0">
                <a:pos x="93" y="669"/>
              </a:cxn>
              <a:cxn ang="0">
                <a:pos x="41" y="662"/>
              </a:cxn>
              <a:cxn ang="0">
                <a:pos x="0" y="669"/>
              </a:cxn>
              <a:cxn ang="0">
                <a:pos x="16" y="630"/>
              </a:cxn>
              <a:cxn ang="0">
                <a:pos x="25" y="576"/>
              </a:cxn>
              <a:cxn ang="0">
                <a:pos x="29" y="483"/>
              </a:cxn>
              <a:cxn ang="0">
                <a:pos x="48" y="387"/>
              </a:cxn>
              <a:cxn ang="0">
                <a:pos x="89" y="301"/>
              </a:cxn>
              <a:cxn ang="0">
                <a:pos x="141" y="224"/>
              </a:cxn>
              <a:cxn ang="0">
                <a:pos x="185" y="163"/>
              </a:cxn>
              <a:cxn ang="0">
                <a:pos x="275" y="93"/>
              </a:cxn>
              <a:cxn ang="0">
                <a:pos x="352" y="35"/>
              </a:cxn>
              <a:cxn ang="0">
                <a:pos x="435" y="0"/>
              </a:cxn>
              <a:cxn ang="0">
                <a:pos x="521" y="0"/>
              </a:cxn>
              <a:cxn ang="0">
                <a:pos x="499" y="80"/>
              </a:cxn>
              <a:cxn ang="0">
                <a:pos x="435" y="195"/>
              </a:cxn>
              <a:cxn ang="0">
                <a:pos x="425" y="326"/>
              </a:cxn>
              <a:cxn ang="0">
                <a:pos x="454" y="451"/>
              </a:cxn>
            </a:cxnLst>
            <a:rect l="0" t="0" r="r" b="b"/>
            <a:pathLst>
              <a:path w="521" h="672">
                <a:moveTo>
                  <a:pt x="454" y="451"/>
                </a:moveTo>
                <a:lnTo>
                  <a:pt x="381" y="477"/>
                </a:lnTo>
                <a:lnTo>
                  <a:pt x="339" y="518"/>
                </a:lnTo>
                <a:lnTo>
                  <a:pt x="317" y="573"/>
                </a:lnTo>
                <a:lnTo>
                  <a:pt x="269" y="614"/>
                </a:lnTo>
                <a:lnTo>
                  <a:pt x="211" y="653"/>
                </a:lnTo>
                <a:lnTo>
                  <a:pt x="147" y="672"/>
                </a:lnTo>
                <a:lnTo>
                  <a:pt x="93" y="669"/>
                </a:lnTo>
                <a:lnTo>
                  <a:pt x="41" y="662"/>
                </a:lnTo>
                <a:lnTo>
                  <a:pt x="0" y="669"/>
                </a:lnTo>
                <a:lnTo>
                  <a:pt x="16" y="630"/>
                </a:lnTo>
                <a:lnTo>
                  <a:pt x="25" y="576"/>
                </a:lnTo>
                <a:lnTo>
                  <a:pt x="29" y="483"/>
                </a:lnTo>
                <a:lnTo>
                  <a:pt x="48" y="387"/>
                </a:lnTo>
                <a:lnTo>
                  <a:pt x="89" y="301"/>
                </a:lnTo>
                <a:lnTo>
                  <a:pt x="141" y="224"/>
                </a:lnTo>
                <a:lnTo>
                  <a:pt x="185" y="163"/>
                </a:lnTo>
                <a:lnTo>
                  <a:pt x="275" y="93"/>
                </a:lnTo>
                <a:lnTo>
                  <a:pt x="352" y="35"/>
                </a:lnTo>
                <a:lnTo>
                  <a:pt x="435" y="0"/>
                </a:lnTo>
                <a:lnTo>
                  <a:pt x="521" y="0"/>
                </a:lnTo>
                <a:lnTo>
                  <a:pt x="499" y="80"/>
                </a:lnTo>
                <a:lnTo>
                  <a:pt x="435" y="195"/>
                </a:lnTo>
                <a:lnTo>
                  <a:pt x="425" y="326"/>
                </a:lnTo>
                <a:lnTo>
                  <a:pt x="454" y="451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9" name="Freeform 8"/>
          <p:cNvSpPr>
            <a:spLocks/>
          </p:cNvSpPr>
          <p:nvPr/>
        </p:nvSpPr>
        <p:spPr bwMode="auto">
          <a:xfrm>
            <a:off x="3708400" y="4763754"/>
            <a:ext cx="731838" cy="1278907"/>
          </a:xfrm>
          <a:custGeom>
            <a:avLst/>
            <a:gdLst/>
            <a:ahLst/>
            <a:cxnLst>
              <a:cxn ang="0">
                <a:pos x="102" y="0"/>
              </a:cxn>
              <a:cxn ang="0">
                <a:pos x="29" y="137"/>
              </a:cxn>
              <a:cxn ang="0">
                <a:pos x="0" y="249"/>
              </a:cxn>
              <a:cxn ang="0">
                <a:pos x="3" y="316"/>
              </a:cxn>
              <a:cxn ang="0">
                <a:pos x="35" y="403"/>
              </a:cxn>
              <a:cxn ang="0">
                <a:pos x="42" y="467"/>
              </a:cxn>
              <a:cxn ang="0">
                <a:pos x="90" y="540"/>
              </a:cxn>
              <a:cxn ang="0">
                <a:pos x="144" y="617"/>
              </a:cxn>
              <a:cxn ang="0">
                <a:pos x="205" y="672"/>
              </a:cxn>
              <a:cxn ang="0">
                <a:pos x="275" y="726"/>
              </a:cxn>
              <a:cxn ang="0">
                <a:pos x="294" y="732"/>
              </a:cxn>
              <a:cxn ang="0">
                <a:pos x="339" y="739"/>
              </a:cxn>
              <a:cxn ang="0">
                <a:pos x="390" y="732"/>
              </a:cxn>
              <a:cxn ang="0">
                <a:pos x="416" y="694"/>
              </a:cxn>
              <a:cxn ang="0">
                <a:pos x="432" y="659"/>
              </a:cxn>
              <a:cxn ang="0">
                <a:pos x="461" y="630"/>
              </a:cxn>
              <a:cxn ang="0">
                <a:pos x="410" y="531"/>
              </a:cxn>
              <a:cxn ang="0">
                <a:pos x="346" y="438"/>
              </a:cxn>
              <a:cxn ang="0">
                <a:pos x="288" y="329"/>
              </a:cxn>
              <a:cxn ang="0">
                <a:pos x="230" y="249"/>
              </a:cxn>
              <a:cxn ang="0">
                <a:pos x="160" y="150"/>
              </a:cxn>
              <a:cxn ang="0">
                <a:pos x="102" y="0"/>
              </a:cxn>
            </a:cxnLst>
            <a:rect l="0" t="0" r="r" b="b"/>
            <a:pathLst>
              <a:path w="461" h="739">
                <a:moveTo>
                  <a:pt x="102" y="0"/>
                </a:moveTo>
                <a:lnTo>
                  <a:pt x="29" y="137"/>
                </a:lnTo>
                <a:lnTo>
                  <a:pt x="0" y="249"/>
                </a:lnTo>
                <a:lnTo>
                  <a:pt x="3" y="316"/>
                </a:lnTo>
                <a:lnTo>
                  <a:pt x="35" y="403"/>
                </a:lnTo>
                <a:lnTo>
                  <a:pt x="42" y="467"/>
                </a:lnTo>
                <a:lnTo>
                  <a:pt x="90" y="540"/>
                </a:lnTo>
                <a:lnTo>
                  <a:pt x="144" y="617"/>
                </a:lnTo>
                <a:lnTo>
                  <a:pt x="205" y="672"/>
                </a:lnTo>
                <a:lnTo>
                  <a:pt x="275" y="726"/>
                </a:lnTo>
                <a:lnTo>
                  <a:pt x="294" y="732"/>
                </a:lnTo>
                <a:lnTo>
                  <a:pt x="339" y="739"/>
                </a:lnTo>
                <a:lnTo>
                  <a:pt x="390" y="732"/>
                </a:lnTo>
                <a:lnTo>
                  <a:pt x="416" y="694"/>
                </a:lnTo>
                <a:lnTo>
                  <a:pt x="432" y="659"/>
                </a:lnTo>
                <a:lnTo>
                  <a:pt x="461" y="630"/>
                </a:lnTo>
                <a:lnTo>
                  <a:pt x="410" y="531"/>
                </a:lnTo>
                <a:lnTo>
                  <a:pt x="346" y="438"/>
                </a:lnTo>
                <a:lnTo>
                  <a:pt x="288" y="329"/>
                </a:lnTo>
                <a:lnTo>
                  <a:pt x="230" y="249"/>
                </a:lnTo>
                <a:lnTo>
                  <a:pt x="160" y="150"/>
                </a:lnTo>
                <a:lnTo>
                  <a:pt x="102" y="0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10" name="Freeform 7"/>
          <p:cNvSpPr>
            <a:spLocks/>
          </p:cNvSpPr>
          <p:nvPr/>
        </p:nvSpPr>
        <p:spPr bwMode="auto">
          <a:xfrm>
            <a:off x="3856038" y="4706603"/>
            <a:ext cx="1143000" cy="1308326"/>
          </a:xfrm>
          <a:custGeom>
            <a:avLst/>
            <a:gdLst/>
            <a:ahLst/>
            <a:cxnLst>
              <a:cxn ang="0">
                <a:pos x="150" y="61"/>
              </a:cxn>
              <a:cxn ang="0">
                <a:pos x="454" y="272"/>
              </a:cxn>
              <a:cxn ang="0">
                <a:pos x="560" y="394"/>
              </a:cxn>
              <a:cxn ang="0">
                <a:pos x="653" y="522"/>
              </a:cxn>
              <a:cxn ang="0">
                <a:pos x="701" y="669"/>
              </a:cxn>
              <a:cxn ang="0">
                <a:pos x="720" y="756"/>
              </a:cxn>
              <a:cxn ang="0">
                <a:pos x="688" y="736"/>
              </a:cxn>
              <a:cxn ang="0">
                <a:pos x="560" y="730"/>
              </a:cxn>
              <a:cxn ang="0">
                <a:pos x="470" y="714"/>
              </a:cxn>
              <a:cxn ang="0">
                <a:pos x="368" y="666"/>
              </a:cxn>
              <a:cxn ang="0">
                <a:pos x="265" y="522"/>
              </a:cxn>
              <a:cxn ang="0">
                <a:pos x="192" y="378"/>
              </a:cxn>
              <a:cxn ang="0">
                <a:pos x="105" y="260"/>
              </a:cxn>
              <a:cxn ang="0">
                <a:pos x="51" y="160"/>
              </a:cxn>
              <a:cxn ang="0">
                <a:pos x="13" y="68"/>
              </a:cxn>
              <a:cxn ang="0">
                <a:pos x="0" y="20"/>
              </a:cxn>
              <a:cxn ang="0">
                <a:pos x="6" y="0"/>
              </a:cxn>
              <a:cxn ang="0">
                <a:pos x="99" y="16"/>
              </a:cxn>
              <a:cxn ang="0">
                <a:pos x="137" y="45"/>
              </a:cxn>
              <a:cxn ang="0">
                <a:pos x="150" y="61"/>
              </a:cxn>
            </a:cxnLst>
            <a:rect l="0" t="0" r="r" b="b"/>
            <a:pathLst>
              <a:path w="720" h="756">
                <a:moveTo>
                  <a:pt x="150" y="61"/>
                </a:moveTo>
                <a:lnTo>
                  <a:pt x="454" y="272"/>
                </a:lnTo>
                <a:lnTo>
                  <a:pt x="560" y="394"/>
                </a:lnTo>
                <a:lnTo>
                  <a:pt x="653" y="522"/>
                </a:lnTo>
                <a:lnTo>
                  <a:pt x="701" y="669"/>
                </a:lnTo>
                <a:lnTo>
                  <a:pt x="720" y="756"/>
                </a:lnTo>
                <a:lnTo>
                  <a:pt x="688" y="736"/>
                </a:lnTo>
                <a:lnTo>
                  <a:pt x="560" y="730"/>
                </a:lnTo>
                <a:lnTo>
                  <a:pt x="470" y="714"/>
                </a:lnTo>
                <a:lnTo>
                  <a:pt x="368" y="666"/>
                </a:lnTo>
                <a:lnTo>
                  <a:pt x="265" y="522"/>
                </a:lnTo>
                <a:lnTo>
                  <a:pt x="192" y="378"/>
                </a:lnTo>
                <a:lnTo>
                  <a:pt x="105" y="260"/>
                </a:lnTo>
                <a:lnTo>
                  <a:pt x="51" y="160"/>
                </a:lnTo>
                <a:lnTo>
                  <a:pt x="13" y="68"/>
                </a:lnTo>
                <a:lnTo>
                  <a:pt x="0" y="20"/>
                </a:lnTo>
                <a:lnTo>
                  <a:pt x="6" y="0"/>
                </a:lnTo>
                <a:lnTo>
                  <a:pt x="99" y="16"/>
                </a:lnTo>
                <a:lnTo>
                  <a:pt x="137" y="45"/>
                </a:lnTo>
                <a:lnTo>
                  <a:pt x="150" y="61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11" name="Freeform 6"/>
          <p:cNvSpPr>
            <a:spLocks/>
          </p:cNvSpPr>
          <p:nvPr/>
        </p:nvSpPr>
        <p:spPr bwMode="auto">
          <a:xfrm>
            <a:off x="3851275" y="4071603"/>
            <a:ext cx="1238250" cy="1162957"/>
          </a:xfrm>
          <a:custGeom>
            <a:avLst/>
            <a:gdLst/>
            <a:ahLst/>
            <a:cxnLst>
              <a:cxn ang="0">
                <a:pos x="0" y="407"/>
              </a:cxn>
              <a:cxn ang="0">
                <a:pos x="137" y="452"/>
              </a:cxn>
              <a:cxn ang="0">
                <a:pos x="214" y="528"/>
              </a:cxn>
              <a:cxn ang="0">
                <a:pos x="265" y="573"/>
              </a:cxn>
              <a:cxn ang="0">
                <a:pos x="396" y="637"/>
              </a:cxn>
              <a:cxn ang="0">
                <a:pos x="502" y="669"/>
              </a:cxn>
              <a:cxn ang="0">
                <a:pos x="640" y="672"/>
              </a:cxn>
              <a:cxn ang="0">
                <a:pos x="716" y="647"/>
              </a:cxn>
              <a:cxn ang="0">
                <a:pos x="752" y="583"/>
              </a:cxn>
              <a:cxn ang="0">
                <a:pos x="780" y="496"/>
              </a:cxn>
              <a:cxn ang="0">
                <a:pos x="774" y="436"/>
              </a:cxn>
              <a:cxn ang="0">
                <a:pos x="723" y="349"/>
              </a:cxn>
              <a:cxn ang="0">
                <a:pos x="678" y="298"/>
              </a:cxn>
              <a:cxn ang="0">
                <a:pos x="659" y="276"/>
              </a:cxn>
              <a:cxn ang="0">
                <a:pos x="572" y="106"/>
              </a:cxn>
              <a:cxn ang="0">
                <a:pos x="528" y="39"/>
              </a:cxn>
              <a:cxn ang="0">
                <a:pos x="460" y="16"/>
              </a:cxn>
              <a:cxn ang="0">
                <a:pos x="400" y="4"/>
              </a:cxn>
              <a:cxn ang="0">
                <a:pos x="345" y="0"/>
              </a:cxn>
              <a:cxn ang="0">
                <a:pos x="316" y="39"/>
              </a:cxn>
              <a:cxn ang="0">
                <a:pos x="278" y="125"/>
              </a:cxn>
              <a:cxn ang="0">
                <a:pos x="240" y="208"/>
              </a:cxn>
              <a:cxn ang="0">
                <a:pos x="102" y="352"/>
              </a:cxn>
              <a:cxn ang="0">
                <a:pos x="0" y="407"/>
              </a:cxn>
            </a:cxnLst>
            <a:rect l="0" t="0" r="r" b="b"/>
            <a:pathLst>
              <a:path w="780" h="672">
                <a:moveTo>
                  <a:pt x="0" y="407"/>
                </a:moveTo>
                <a:lnTo>
                  <a:pt x="137" y="452"/>
                </a:lnTo>
                <a:lnTo>
                  <a:pt x="214" y="528"/>
                </a:lnTo>
                <a:lnTo>
                  <a:pt x="265" y="573"/>
                </a:lnTo>
                <a:lnTo>
                  <a:pt x="396" y="637"/>
                </a:lnTo>
                <a:lnTo>
                  <a:pt x="502" y="669"/>
                </a:lnTo>
                <a:lnTo>
                  <a:pt x="640" y="672"/>
                </a:lnTo>
                <a:lnTo>
                  <a:pt x="716" y="647"/>
                </a:lnTo>
                <a:lnTo>
                  <a:pt x="752" y="583"/>
                </a:lnTo>
                <a:lnTo>
                  <a:pt x="780" y="496"/>
                </a:lnTo>
                <a:lnTo>
                  <a:pt x="774" y="436"/>
                </a:lnTo>
                <a:lnTo>
                  <a:pt x="723" y="349"/>
                </a:lnTo>
                <a:lnTo>
                  <a:pt x="678" y="298"/>
                </a:lnTo>
                <a:lnTo>
                  <a:pt x="659" y="276"/>
                </a:lnTo>
                <a:lnTo>
                  <a:pt x="572" y="106"/>
                </a:lnTo>
                <a:lnTo>
                  <a:pt x="528" y="39"/>
                </a:lnTo>
                <a:lnTo>
                  <a:pt x="460" y="16"/>
                </a:lnTo>
                <a:lnTo>
                  <a:pt x="400" y="4"/>
                </a:lnTo>
                <a:lnTo>
                  <a:pt x="345" y="0"/>
                </a:lnTo>
                <a:lnTo>
                  <a:pt x="316" y="39"/>
                </a:lnTo>
                <a:lnTo>
                  <a:pt x="278" y="125"/>
                </a:lnTo>
                <a:lnTo>
                  <a:pt x="240" y="208"/>
                </a:lnTo>
                <a:lnTo>
                  <a:pt x="102" y="352"/>
                </a:lnTo>
                <a:lnTo>
                  <a:pt x="0" y="407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12" name="Freeform 5"/>
          <p:cNvSpPr>
            <a:spLocks/>
          </p:cNvSpPr>
          <p:nvPr/>
        </p:nvSpPr>
        <p:spPr bwMode="auto">
          <a:xfrm>
            <a:off x="3648075" y="3381041"/>
            <a:ext cx="654050" cy="1528111"/>
          </a:xfrm>
          <a:custGeom>
            <a:avLst/>
            <a:gdLst/>
            <a:ahLst/>
            <a:cxnLst>
              <a:cxn ang="0">
                <a:pos x="0" y="883"/>
              </a:cxn>
              <a:cxn ang="0">
                <a:pos x="128" y="855"/>
              </a:cxn>
              <a:cxn ang="0">
                <a:pos x="211" y="800"/>
              </a:cxn>
              <a:cxn ang="0">
                <a:pos x="291" y="733"/>
              </a:cxn>
              <a:cxn ang="0">
                <a:pos x="355" y="666"/>
              </a:cxn>
              <a:cxn ang="0">
                <a:pos x="387" y="615"/>
              </a:cxn>
              <a:cxn ang="0">
                <a:pos x="412" y="467"/>
              </a:cxn>
              <a:cxn ang="0">
                <a:pos x="409" y="349"/>
              </a:cxn>
              <a:cxn ang="0">
                <a:pos x="380" y="218"/>
              </a:cxn>
              <a:cxn ang="0">
                <a:pos x="336" y="122"/>
              </a:cxn>
              <a:cxn ang="0">
                <a:pos x="288" y="58"/>
              </a:cxn>
              <a:cxn ang="0">
                <a:pos x="230" y="0"/>
              </a:cxn>
              <a:cxn ang="0">
                <a:pos x="182" y="51"/>
              </a:cxn>
              <a:cxn ang="0">
                <a:pos x="124" y="122"/>
              </a:cxn>
              <a:cxn ang="0">
                <a:pos x="83" y="202"/>
              </a:cxn>
              <a:cxn ang="0">
                <a:pos x="51" y="397"/>
              </a:cxn>
              <a:cxn ang="0">
                <a:pos x="48" y="461"/>
              </a:cxn>
              <a:cxn ang="0">
                <a:pos x="60" y="570"/>
              </a:cxn>
              <a:cxn ang="0">
                <a:pos x="54" y="682"/>
              </a:cxn>
              <a:cxn ang="0">
                <a:pos x="16" y="787"/>
              </a:cxn>
              <a:cxn ang="0">
                <a:pos x="0" y="883"/>
              </a:cxn>
            </a:cxnLst>
            <a:rect l="0" t="0" r="r" b="b"/>
            <a:pathLst>
              <a:path w="412" h="883">
                <a:moveTo>
                  <a:pt x="0" y="883"/>
                </a:moveTo>
                <a:lnTo>
                  <a:pt x="128" y="855"/>
                </a:lnTo>
                <a:lnTo>
                  <a:pt x="211" y="800"/>
                </a:lnTo>
                <a:lnTo>
                  <a:pt x="291" y="733"/>
                </a:lnTo>
                <a:lnTo>
                  <a:pt x="355" y="666"/>
                </a:lnTo>
                <a:lnTo>
                  <a:pt x="387" y="615"/>
                </a:lnTo>
                <a:lnTo>
                  <a:pt x="412" y="467"/>
                </a:lnTo>
                <a:lnTo>
                  <a:pt x="409" y="349"/>
                </a:lnTo>
                <a:lnTo>
                  <a:pt x="380" y="218"/>
                </a:lnTo>
                <a:lnTo>
                  <a:pt x="336" y="122"/>
                </a:lnTo>
                <a:lnTo>
                  <a:pt x="288" y="58"/>
                </a:lnTo>
                <a:lnTo>
                  <a:pt x="230" y="0"/>
                </a:lnTo>
                <a:lnTo>
                  <a:pt x="182" y="51"/>
                </a:lnTo>
                <a:lnTo>
                  <a:pt x="124" y="122"/>
                </a:lnTo>
                <a:lnTo>
                  <a:pt x="83" y="202"/>
                </a:lnTo>
                <a:lnTo>
                  <a:pt x="51" y="397"/>
                </a:lnTo>
                <a:lnTo>
                  <a:pt x="48" y="461"/>
                </a:lnTo>
                <a:lnTo>
                  <a:pt x="60" y="570"/>
                </a:lnTo>
                <a:lnTo>
                  <a:pt x="54" y="682"/>
                </a:lnTo>
                <a:lnTo>
                  <a:pt x="16" y="787"/>
                </a:lnTo>
                <a:lnTo>
                  <a:pt x="0" y="883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572207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19000">
        <p15:prstTrans prst="curtains"/>
      </p:transition>
    </mc:Choice>
    <mc:Fallback xmlns="">
      <p:transition spd="slow" advClick="0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8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2000" fill="hold"/>
                                        <p:tgtEl>
                                          <p:spTgt spid="12"/>
                                        </p:tgtEl>
                                      </p:cBhvr>
                                      <p:by x="100000" y="40000"/>
                                    </p:animScale>
                                  </p:childTnLst>
                                </p:cTn>
                              </p:par>
                              <p:par>
                                <p:cTn id="13" presetID="59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1.85185E-6 C 4.44444E-6 -0.03496 0.10694 -0.06204 0.23715 -0.06204 C 0.37135 -0.06204 0.41632 -0.0294 0.47847 1.85185E-6 C 0.51944 0.05393 0.58541 0.06204 0.71961 0.06204 C 0.84982 0.06204 0.95694 0.03495 0.95694 1.85185E-6 " pathEditMode="relative" rAng="0" ptsTypes="fffff"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7847" y="0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animRot by="1800000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6" presetClass="emph" presetSubtype="0" fill="hold" grpId="1" nodeType="withEffect">
                                  <p:stCondLst>
                                    <p:cond delay="100"/>
                                  </p:stCondLst>
                                  <p:childTnLst>
                                    <p:animScale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9" presetID="0" presetClass="path" presetSubtype="0" accel="50000" decel="50000" fill="hold" grpId="2" nodeType="with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-1.11111E-6 -1.48148E-6 C 0.02708 -0.05764 0.05452 -0.11481 0.11945 -0.1331 C 0.18438 -0.15139 0.30695 -0.12917 0.38941 -0.10972 C 0.47188 -0.09051 0.53854 -0.02546 0.61406 -0.01643 C 0.68941 -0.00741 0.79792 -0.04143 0.84236 -0.05625 C 0.88663 -0.07106 0.88351 -0.08819 0.88038 -0.10532 " pathEditMode="relative" rAng="0" ptsTypes="aaaaaA">
                                      <p:cBhvr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4300" y="-7600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8" presetClass="emph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animRot by="2400000">
                                      <p:cBhvr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6" presetClass="emph" presetSubtype="0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24" dur="2000" fill="hold"/>
                                        <p:tgtEl>
                                          <p:spTgt spid="11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5" presetID="0" presetClass="path" presetSubtype="0" accel="50000" decel="50000" fill="hold" grpId="2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7" presetID="8" presetClass="emph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animRot by="-5400000">
                                      <p:cBhvr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6" presetClass="emph" presetSubtype="0" fill="hold" grpId="1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100000" y="40000"/>
                                    </p:animScale>
                                  </p:childTnLst>
                                </p:cTn>
                              </p:par>
                              <p:par>
                                <p:cTn id="31" presetID="0" presetClass="path" presetSubtype="0" accel="50000" decel="50000" fill="hold" grpId="2" nodeType="withEffect">
                                  <p:stCondLst>
                                    <p:cond delay="4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3" presetID="8" presetClass="emph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5400000">
                                      <p:cBhvr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6" presetClass="emph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36" dur="2000" fill="hold"/>
                                        <p:tgtEl>
                                          <p:spTgt spid="9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0" presetClass="path" presetSubtype="0" accel="50000" decel="50000" fill="hold" grpId="2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3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9" presetID="8" presetClass="emph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6" presetClass="emph" presetSubtype="0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animScale>
                                      <p:cBhvr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3" presetID="0" presetClass="path" presetSubtype="0" accel="50000" decel="50000" fill="hold" grpId="2" nodeType="withEffect">
                                  <p:stCondLst>
                                    <p:cond delay="6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4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63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79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95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Rectangle 29"/>
          <p:cNvSpPr/>
          <p:nvPr/>
        </p:nvSpPr>
        <p:spPr>
          <a:xfrm>
            <a:off x="1524000" y="0"/>
            <a:ext cx="9235440" cy="6858000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95000"/>
                  <a:lumOff val="5000"/>
                  <a:alpha val="60000"/>
                </a:schemeClr>
              </a:gs>
              <a:gs pos="100000">
                <a:schemeClr val="tx1">
                  <a:lumMod val="95000"/>
                  <a:lumOff val="5000"/>
                  <a:alpha val="9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De onde eu vim?</a:t>
            </a:r>
          </a:p>
          <a:p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Para onde eu vou?</a:t>
            </a:r>
          </a:p>
          <a:p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O que vim fazer aqui?</a:t>
            </a:r>
          </a:p>
          <a:p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Existe mesmo vida depois da morte?</a:t>
            </a:r>
          </a:p>
        </p:txBody>
      </p:sp>
      <p:sp useBgFill="1">
        <p:nvSpPr>
          <p:cNvPr id="7" name="Freeform 4"/>
          <p:cNvSpPr>
            <a:spLocks/>
          </p:cNvSpPr>
          <p:nvPr/>
        </p:nvSpPr>
        <p:spPr bwMode="auto">
          <a:xfrm>
            <a:off x="2701925" y="3868403"/>
            <a:ext cx="1047750" cy="1268523"/>
          </a:xfrm>
          <a:custGeom>
            <a:avLst/>
            <a:gdLst/>
            <a:ahLst/>
            <a:cxnLst>
              <a:cxn ang="0">
                <a:pos x="637" y="404"/>
              </a:cxn>
              <a:cxn ang="0">
                <a:pos x="660" y="362"/>
              </a:cxn>
              <a:cxn ang="0">
                <a:pos x="660" y="317"/>
              </a:cxn>
              <a:cxn ang="0">
                <a:pos x="660" y="237"/>
              </a:cxn>
              <a:cxn ang="0">
                <a:pos x="653" y="192"/>
              </a:cxn>
              <a:cxn ang="0">
                <a:pos x="634" y="148"/>
              </a:cxn>
              <a:cxn ang="0">
                <a:pos x="599" y="96"/>
              </a:cxn>
              <a:cxn ang="0">
                <a:pos x="567" y="55"/>
              </a:cxn>
              <a:cxn ang="0">
                <a:pos x="525" y="23"/>
              </a:cxn>
              <a:cxn ang="0">
                <a:pos x="391" y="0"/>
              </a:cxn>
              <a:cxn ang="0">
                <a:pos x="288" y="0"/>
              </a:cxn>
              <a:cxn ang="0">
                <a:pos x="189" y="20"/>
              </a:cxn>
              <a:cxn ang="0">
                <a:pos x="84" y="71"/>
              </a:cxn>
              <a:cxn ang="0">
                <a:pos x="26" y="116"/>
              </a:cxn>
              <a:cxn ang="0">
                <a:pos x="0" y="189"/>
              </a:cxn>
              <a:cxn ang="0">
                <a:pos x="7" y="311"/>
              </a:cxn>
              <a:cxn ang="0">
                <a:pos x="36" y="432"/>
              </a:cxn>
              <a:cxn ang="0">
                <a:pos x="103" y="557"/>
              </a:cxn>
              <a:cxn ang="0">
                <a:pos x="138" y="612"/>
              </a:cxn>
              <a:cxn ang="0">
                <a:pos x="189" y="672"/>
              </a:cxn>
              <a:cxn ang="0">
                <a:pos x="237" y="720"/>
              </a:cxn>
              <a:cxn ang="0">
                <a:pos x="298" y="733"/>
              </a:cxn>
              <a:cxn ang="0">
                <a:pos x="362" y="727"/>
              </a:cxn>
              <a:cxn ang="0">
                <a:pos x="423" y="704"/>
              </a:cxn>
              <a:cxn ang="0">
                <a:pos x="464" y="663"/>
              </a:cxn>
              <a:cxn ang="0">
                <a:pos x="522" y="637"/>
              </a:cxn>
              <a:cxn ang="0">
                <a:pos x="596" y="580"/>
              </a:cxn>
              <a:cxn ang="0">
                <a:pos x="637" y="404"/>
              </a:cxn>
            </a:cxnLst>
            <a:rect l="0" t="0" r="r" b="b"/>
            <a:pathLst>
              <a:path w="660" h="733">
                <a:moveTo>
                  <a:pt x="637" y="404"/>
                </a:moveTo>
                <a:lnTo>
                  <a:pt x="660" y="362"/>
                </a:lnTo>
                <a:lnTo>
                  <a:pt x="660" y="317"/>
                </a:lnTo>
                <a:lnTo>
                  <a:pt x="660" y="237"/>
                </a:lnTo>
                <a:lnTo>
                  <a:pt x="653" y="192"/>
                </a:lnTo>
                <a:lnTo>
                  <a:pt x="634" y="148"/>
                </a:lnTo>
                <a:lnTo>
                  <a:pt x="599" y="96"/>
                </a:lnTo>
                <a:lnTo>
                  <a:pt x="567" y="55"/>
                </a:lnTo>
                <a:lnTo>
                  <a:pt x="525" y="23"/>
                </a:lnTo>
                <a:lnTo>
                  <a:pt x="391" y="0"/>
                </a:lnTo>
                <a:lnTo>
                  <a:pt x="288" y="0"/>
                </a:lnTo>
                <a:lnTo>
                  <a:pt x="189" y="20"/>
                </a:lnTo>
                <a:lnTo>
                  <a:pt x="84" y="71"/>
                </a:lnTo>
                <a:lnTo>
                  <a:pt x="26" y="116"/>
                </a:lnTo>
                <a:lnTo>
                  <a:pt x="0" y="189"/>
                </a:lnTo>
                <a:lnTo>
                  <a:pt x="7" y="311"/>
                </a:lnTo>
                <a:lnTo>
                  <a:pt x="36" y="432"/>
                </a:lnTo>
                <a:lnTo>
                  <a:pt x="103" y="557"/>
                </a:lnTo>
                <a:lnTo>
                  <a:pt x="138" y="612"/>
                </a:lnTo>
                <a:lnTo>
                  <a:pt x="189" y="672"/>
                </a:lnTo>
                <a:lnTo>
                  <a:pt x="237" y="720"/>
                </a:lnTo>
                <a:lnTo>
                  <a:pt x="298" y="733"/>
                </a:lnTo>
                <a:lnTo>
                  <a:pt x="362" y="727"/>
                </a:lnTo>
                <a:lnTo>
                  <a:pt x="423" y="704"/>
                </a:lnTo>
                <a:lnTo>
                  <a:pt x="464" y="663"/>
                </a:lnTo>
                <a:lnTo>
                  <a:pt x="522" y="637"/>
                </a:lnTo>
                <a:lnTo>
                  <a:pt x="596" y="580"/>
                </a:lnTo>
                <a:lnTo>
                  <a:pt x="637" y="404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8" name="Freeform 9"/>
          <p:cNvSpPr>
            <a:spLocks/>
          </p:cNvSpPr>
          <p:nvPr/>
        </p:nvSpPr>
        <p:spPr bwMode="auto">
          <a:xfrm>
            <a:off x="3068639" y="4722478"/>
            <a:ext cx="827087" cy="1162957"/>
          </a:xfrm>
          <a:custGeom>
            <a:avLst/>
            <a:gdLst/>
            <a:ahLst/>
            <a:cxnLst>
              <a:cxn ang="0">
                <a:pos x="454" y="451"/>
              </a:cxn>
              <a:cxn ang="0">
                <a:pos x="381" y="477"/>
              </a:cxn>
              <a:cxn ang="0">
                <a:pos x="339" y="518"/>
              </a:cxn>
              <a:cxn ang="0">
                <a:pos x="317" y="573"/>
              </a:cxn>
              <a:cxn ang="0">
                <a:pos x="269" y="614"/>
              </a:cxn>
              <a:cxn ang="0">
                <a:pos x="211" y="653"/>
              </a:cxn>
              <a:cxn ang="0">
                <a:pos x="147" y="672"/>
              </a:cxn>
              <a:cxn ang="0">
                <a:pos x="93" y="669"/>
              </a:cxn>
              <a:cxn ang="0">
                <a:pos x="41" y="662"/>
              </a:cxn>
              <a:cxn ang="0">
                <a:pos x="0" y="669"/>
              </a:cxn>
              <a:cxn ang="0">
                <a:pos x="16" y="630"/>
              </a:cxn>
              <a:cxn ang="0">
                <a:pos x="25" y="576"/>
              </a:cxn>
              <a:cxn ang="0">
                <a:pos x="29" y="483"/>
              </a:cxn>
              <a:cxn ang="0">
                <a:pos x="48" y="387"/>
              </a:cxn>
              <a:cxn ang="0">
                <a:pos x="89" y="301"/>
              </a:cxn>
              <a:cxn ang="0">
                <a:pos x="141" y="224"/>
              </a:cxn>
              <a:cxn ang="0">
                <a:pos x="185" y="163"/>
              </a:cxn>
              <a:cxn ang="0">
                <a:pos x="275" y="93"/>
              </a:cxn>
              <a:cxn ang="0">
                <a:pos x="352" y="35"/>
              </a:cxn>
              <a:cxn ang="0">
                <a:pos x="435" y="0"/>
              </a:cxn>
              <a:cxn ang="0">
                <a:pos x="521" y="0"/>
              </a:cxn>
              <a:cxn ang="0">
                <a:pos x="499" y="80"/>
              </a:cxn>
              <a:cxn ang="0">
                <a:pos x="435" y="195"/>
              </a:cxn>
              <a:cxn ang="0">
                <a:pos x="425" y="326"/>
              </a:cxn>
              <a:cxn ang="0">
                <a:pos x="454" y="451"/>
              </a:cxn>
            </a:cxnLst>
            <a:rect l="0" t="0" r="r" b="b"/>
            <a:pathLst>
              <a:path w="521" h="672">
                <a:moveTo>
                  <a:pt x="454" y="451"/>
                </a:moveTo>
                <a:lnTo>
                  <a:pt x="381" y="477"/>
                </a:lnTo>
                <a:lnTo>
                  <a:pt x="339" y="518"/>
                </a:lnTo>
                <a:lnTo>
                  <a:pt x="317" y="573"/>
                </a:lnTo>
                <a:lnTo>
                  <a:pt x="269" y="614"/>
                </a:lnTo>
                <a:lnTo>
                  <a:pt x="211" y="653"/>
                </a:lnTo>
                <a:lnTo>
                  <a:pt x="147" y="672"/>
                </a:lnTo>
                <a:lnTo>
                  <a:pt x="93" y="669"/>
                </a:lnTo>
                <a:lnTo>
                  <a:pt x="41" y="662"/>
                </a:lnTo>
                <a:lnTo>
                  <a:pt x="0" y="669"/>
                </a:lnTo>
                <a:lnTo>
                  <a:pt x="16" y="630"/>
                </a:lnTo>
                <a:lnTo>
                  <a:pt x="25" y="576"/>
                </a:lnTo>
                <a:lnTo>
                  <a:pt x="29" y="483"/>
                </a:lnTo>
                <a:lnTo>
                  <a:pt x="48" y="387"/>
                </a:lnTo>
                <a:lnTo>
                  <a:pt x="89" y="301"/>
                </a:lnTo>
                <a:lnTo>
                  <a:pt x="141" y="224"/>
                </a:lnTo>
                <a:lnTo>
                  <a:pt x="185" y="163"/>
                </a:lnTo>
                <a:lnTo>
                  <a:pt x="275" y="93"/>
                </a:lnTo>
                <a:lnTo>
                  <a:pt x="352" y="35"/>
                </a:lnTo>
                <a:lnTo>
                  <a:pt x="435" y="0"/>
                </a:lnTo>
                <a:lnTo>
                  <a:pt x="521" y="0"/>
                </a:lnTo>
                <a:lnTo>
                  <a:pt x="499" y="80"/>
                </a:lnTo>
                <a:lnTo>
                  <a:pt x="435" y="195"/>
                </a:lnTo>
                <a:lnTo>
                  <a:pt x="425" y="326"/>
                </a:lnTo>
                <a:lnTo>
                  <a:pt x="454" y="451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9" name="Freeform 8"/>
          <p:cNvSpPr>
            <a:spLocks/>
          </p:cNvSpPr>
          <p:nvPr/>
        </p:nvSpPr>
        <p:spPr bwMode="auto">
          <a:xfrm>
            <a:off x="3708400" y="4763754"/>
            <a:ext cx="731838" cy="1278907"/>
          </a:xfrm>
          <a:custGeom>
            <a:avLst/>
            <a:gdLst/>
            <a:ahLst/>
            <a:cxnLst>
              <a:cxn ang="0">
                <a:pos x="102" y="0"/>
              </a:cxn>
              <a:cxn ang="0">
                <a:pos x="29" y="137"/>
              </a:cxn>
              <a:cxn ang="0">
                <a:pos x="0" y="249"/>
              </a:cxn>
              <a:cxn ang="0">
                <a:pos x="3" y="316"/>
              </a:cxn>
              <a:cxn ang="0">
                <a:pos x="35" y="403"/>
              </a:cxn>
              <a:cxn ang="0">
                <a:pos x="42" y="467"/>
              </a:cxn>
              <a:cxn ang="0">
                <a:pos x="90" y="540"/>
              </a:cxn>
              <a:cxn ang="0">
                <a:pos x="144" y="617"/>
              </a:cxn>
              <a:cxn ang="0">
                <a:pos x="205" y="672"/>
              </a:cxn>
              <a:cxn ang="0">
                <a:pos x="275" y="726"/>
              </a:cxn>
              <a:cxn ang="0">
                <a:pos x="294" y="732"/>
              </a:cxn>
              <a:cxn ang="0">
                <a:pos x="339" y="739"/>
              </a:cxn>
              <a:cxn ang="0">
                <a:pos x="390" y="732"/>
              </a:cxn>
              <a:cxn ang="0">
                <a:pos x="416" y="694"/>
              </a:cxn>
              <a:cxn ang="0">
                <a:pos x="432" y="659"/>
              </a:cxn>
              <a:cxn ang="0">
                <a:pos x="461" y="630"/>
              </a:cxn>
              <a:cxn ang="0">
                <a:pos x="410" y="531"/>
              </a:cxn>
              <a:cxn ang="0">
                <a:pos x="346" y="438"/>
              </a:cxn>
              <a:cxn ang="0">
                <a:pos x="288" y="329"/>
              </a:cxn>
              <a:cxn ang="0">
                <a:pos x="230" y="249"/>
              </a:cxn>
              <a:cxn ang="0">
                <a:pos x="160" y="150"/>
              </a:cxn>
              <a:cxn ang="0">
                <a:pos x="102" y="0"/>
              </a:cxn>
            </a:cxnLst>
            <a:rect l="0" t="0" r="r" b="b"/>
            <a:pathLst>
              <a:path w="461" h="739">
                <a:moveTo>
                  <a:pt x="102" y="0"/>
                </a:moveTo>
                <a:lnTo>
                  <a:pt x="29" y="137"/>
                </a:lnTo>
                <a:lnTo>
                  <a:pt x="0" y="249"/>
                </a:lnTo>
                <a:lnTo>
                  <a:pt x="3" y="316"/>
                </a:lnTo>
                <a:lnTo>
                  <a:pt x="35" y="403"/>
                </a:lnTo>
                <a:lnTo>
                  <a:pt x="42" y="467"/>
                </a:lnTo>
                <a:lnTo>
                  <a:pt x="90" y="540"/>
                </a:lnTo>
                <a:lnTo>
                  <a:pt x="144" y="617"/>
                </a:lnTo>
                <a:lnTo>
                  <a:pt x="205" y="672"/>
                </a:lnTo>
                <a:lnTo>
                  <a:pt x="275" y="726"/>
                </a:lnTo>
                <a:lnTo>
                  <a:pt x="294" y="732"/>
                </a:lnTo>
                <a:lnTo>
                  <a:pt x="339" y="739"/>
                </a:lnTo>
                <a:lnTo>
                  <a:pt x="390" y="732"/>
                </a:lnTo>
                <a:lnTo>
                  <a:pt x="416" y="694"/>
                </a:lnTo>
                <a:lnTo>
                  <a:pt x="432" y="659"/>
                </a:lnTo>
                <a:lnTo>
                  <a:pt x="461" y="630"/>
                </a:lnTo>
                <a:lnTo>
                  <a:pt x="410" y="531"/>
                </a:lnTo>
                <a:lnTo>
                  <a:pt x="346" y="438"/>
                </a:lnTo>
                <a:lnTo>
                  <a:pt x="288" y="329"/>
                </a:lnTo>
                <a:lnTo>
                  <a:pt x="230" y="249"/>
                </a:lnTo>
                <a:lnTo>
                  <a:pt x="160" y="150"/>
                </a:lnTo>
                <a:lnTo>
                  <a:pt x="102" y="0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10" name="Freeform 7"/>
          <p:cNvSpPr>
            <a:spLocks/>
          </p:cNvSpPr>
          <p:nvPr/>
        </p:nvSpPr>
        <p:spPr bwMode="auto">
          <a:xfrm>
            <a:off x="3856038" y="4706603"/>
            <a:ext cx="1143000" cy="1308326"/>
          </a:xfrm>
          <a:custGeom>
            <a:avLst/>
            <a:gdLst/>
            <a:ahLst/>
            <a:cxnLst>
              <a:cxn ang="0">
                <a:pos x="150" y="61"/>
              </a:cxn>
              <a:cxn ang="0">
                <a:pos x="454" y="272"/>
              </a:cxn>
              <a:cxn ang="0">
                <a:pos x="560" y="394"/>
              </a:cxn>
              <a:cxn ang="0">
                <a:pos x="653" y="522"/>
              </a:cxn>
              <a:cxn ang="0">
                <a:pos x="701" y="669"/>
              </a:cxn>
              <a:cxn ang="0">
                <a:pos x="720" y="756"/>
              </a:cxn>
              <a:cxn ang="0">
                <a:pos x="688" y="736"/>
              </a:cxn>
              <a:cxn ang="0">
                <a:pos x="560" y="730"/>
              </a:cxn>
              <a:cxn ang="0">
                <a:pos x="470" y="714"/>
              </a:cxn>
              <a:cxn ang="0">
                <a:pos x="368" y="666"/>
              </a:cxn>
              <a:cxn ang="0">
                <a:pos x="265" y="522"/>
              </a:cxn>
              <a:cxn ang="0">
                <a:pos x="192" y="378"/>
              </a:cxn>
              <a:cxn ang="0">
                <a:pos x="105" y="260"/>
              </a:cxn>
              <a:cxn ang="0">
                <a:pos x="51" y="160"/>
              </a:cxn>
              <a:cxn ang="0">
                <a:pos x="13" y="68"/>
              </a:cxn>
              <a:cxn ang="0">
                <a:pos x="0" y="20"/>
              </a:cxn>
              <a:cxn ang="0">
                <a:pos x="6" y="0"/>
              </a:cxn>
              <a:cxn ang="0">
                <a:pos x="99" y="16"/>
              </a:cxn>
              <a:cxn ang="0">
                <a:pos x="137" y="45"/>
              </a:cxn>
              <a:cxn ang="0">
                <a:pos x="150" y="61"/>
              </a:cxn>
            </a:cxnLst>
            <a:rect l="0" t="0" r="r" b="b"/>
            <a:pathLst>
              <a:path w="720" h="756">
                <a:moveTo>
                  <a:pt x="150" y="61"/>
                </a:moveTo>
                <a:lnTo>
                  <a:pt x="454" y="272"/>
                </a:lnTo>
                <a:lnTo>
                  <a:pt x="560" y="394"/>
                </a:lnTo>
                <a:lnTo>
                  <a:pt x="653" y="522"/>
                </a:lnTo>
                <a:lnTo>
                  <a:pt x="701" y="669"/>
                </a:lnTo>
                <a:lnTo>
                  <a:pt x="720" y="756"/>
                </a:lnTo>
                <a:lnTo>
                  <a:pt x="688" y="736"/>
                </a:lnTo>
                <a:lnTo>
                  <a:pt x="560" y="730"/>
                </a:lnTo>
                <a:lnTo>
                  <a:pt x="470" y="714"/>
                </a:lnTo>
                <a:lnTo>
                  <a:pt x="368" y="666"/>
                </a:lnTo>
                <a:lnTo>
                  <a:pt x="265" y="522"/>
                </a:lnTo>
                <a:lnTo>
                  <a:pt x="192" y="378"/>
                </a:lnTo>
                <a:lnTo>
                  <a:pt x="105" y="260"/>
                </a:lnTo>
                <a:lnTo>
                  <a:pt x="51" y="160"/>
                </a:lnTo>
                <a:lnTo>
                  <a:pt x="13" y="68"/>
                </a:lnTo>
                <a:lnTo>
                  <a:pt x="0" y="20"/>
                </a:lnTo>
                <a:lnTo>
                  <a:pt x="6" y="0"/>
                </a:lnTo>
                <a:lnTo>
                  <a:pt x="99" y="16"/>
                </a:lnTo>
                <a:lnTo>
                  <a:pt x="137" y="45"/>
                </a:lnTo>
                <a:lnTo>
                  <a:pt x="150" y="61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11" name="Freeform 6"/>
          <p:cNvSpPr>
            <a:spLocks/>
          </p:cNvSpPr>
          <p:nvPr/>
        </p:nvSpPr>
        <p:spPr bwMode="auto">
          <a:xfrm>
            <a:off x="3851275" y="4071603"/>
            <a:ext cx="1238250" cy="1162957"/>
          </a:xfrm>
          <a:custGeom>
            <a:avLst/>
            <a:gdLst/>
            <a:ahLst/>
            <a:cxnLst>
              <a:cxn ang="0">
                <a:pos x="0" y="407"/>
              </a:cxn>
              <a:cxn ang="0">
                <a:pos x="137" y="452"/>
              </a:cxn>
              <a:cxn ang="0">
                <a:pos x="214" y="528"/>
              </a:cxn>
              <a:cxn ang="0">
                <a:pos x="265" y="573"/>
              </a:cxn>
              <a:cxn ang="0">
                <a:pos x="396" y="637"/>
              </a:cxn>
              <a:cxn ang="0">
                <a:pos x="502" y="669"/>
              </a:cxn>
              <a:cxn ang="0">
                <a:pos x="640" y="672"/>
              </a:cxn>
              <a:cxn ang="0">
                <a:pos x="716" y="647"/>
              </a:cxn>
              <a:cxn ang="0">
                <a:pos x="752" y="583"/>
              </a:cxn>
              <a:cxn ang="0">
                <a:pos x="780" y="496"/>
              </a:cxn>
              <a:cxn ang="0">
                <a:pos x="774" y="436"/>
              </a:cxn>
              <a:cxn ang="0">
                <a:pos x="723" y="349"/>
              </a:cxn>
              <a:cxn ang="0">
                <a:pos x="678" y="298"/>
              </a:cxn>
              <a:cxn ang="0">
                <a:pos x="659" y="276"/>
              </a:cxn>
              <a:cxn ang="0">
                <a:pos x="572" y="106"/>
              </a:cxn>
              <a:cxn ang="0">
                <a:pos x="528" y="39"/>
              </a:cxn>
              <a:cxn ang="0">
                <a:pos x="460" y="16"/>
              </a:cxn>
              <a:cxn ang="0">
                <a:pos x="400" y="4"/>
              </a:cxn>
              <a:cxn ang="0">
                <a:pos x="345" y="0"/>
              </a:cxn>
              <a:cxn ang="0">
                <a:pos x="316" y="39"/>
              </a:cxn>
              <a:cxn ang="0">
                <a:pos x="278" y="125"/>
              </a:cxn>
              <a:cxn ang="0">
                <a:pos x="240" y="208"/>
              </a:cxn>
              <a:cxn ang="0">
                <a:pos x="102" y="352"/>
              </a:cxn>
              <a:cxn ang="0">
                <a:pos x="0" y="407"/>
              </a:cxn>
            </a:cxnLst>
            <a:rect l="0" t="0" r="r" b="b"/>
            <a:pathLst>
              <a:path w="780" h="672">
                <a:moveTo>
                  <a:pt x="0" y="407"/>
                </a:moveTo>
                <a:lnTo>
                  <a:pt x="137" y="452"/>
                </a:lnTo>
                <a:lnTo>
                  <a:pt x="214" y="528"/>
                </a:lnTo>
                <a:lnTo>
                  <a:pt x="265" y="573"/>
                </a:lnTo>
                <a:lnTo>
                  <a:pt x="396" y="637"/>
                </a:lnTo>
                <a:lnTo>
                  <a:pt x="502" y="669"/>
                </a:lnTo>
                <a:lnTo>
                  <a:pt x="640" y="672"/>
                </a:lnTo>
                <a:lnTo>
                  <a:pt x="716" y="647"/>
                </a:lnTo>
                <a:lnTo>
                  <a:pt x="752" y="583"/>
                </a:lnTo>
                <a:lnTo>
                  <a:pt x="780" y="496"/>
                </a:lnTo>
                <a:lnTo>
                  <a:pt x="774" y="436"/>
                </a:lnTo>
                <a:lnTo>
                  <a:pt x="723" y="349"/>
                </a:lnTo>
                <a:lnTo>
                  <a:pt x="678" y="298"/>
                </a:lnTo>
                <a:lnTo>
                  <a:pt x="659" y="276"/>
                </a:lnTo>
                <a:lnTo>
                  <a:pt x="572" y="106"/>
                </a:lnTo>
                <a:lnTo>
                  <a:pt x="528" y="39"/>
                </a:lnTo>
                <a:lnTo>
                  <a:pt x="460" y="16"/>
                </a:lnTo>
                <a:lnTo>
                  <a:pt x="400" y="4"/>
                </a:lnTo>
                <a:lnTo>
                  <a:pt x="345" y="0"/>
                </a:lnTo>
                <a:lnTo>
                  <a:pt x="316" y="39"/>
                </a:lnTo>
                <a:lnTo>
                  <a:pt x="278" y="125"/>
                </a:lnTo>
                <a:lnTo>
                  <a:pt x="240" y="208"/>
                </a:lnTo>
                <a:lnTo>
                  <a:pt x="102" y="352"/>
                </a:lnTo>
                <a:lnTo>
                  <a:pt x="0" y="407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12" name="Freeform 5"/>
          <p:cNvSpPr>
            <a:spLocks/>
          </p:cNvSpPr>
          <p:nvPr/>
        </p:nvSpPr>
        <p:spPr bwMode="auto">
          <a:xfrm>
            <a:off x="3648075" y="3381041"/>
            <a:ext cx="654050" cy="1528111"/>
          </a:xfrm>
          <a:custGeom>
            <a:avLst/>
            <a:gdLst/>
            <a:ahLst/>
            <a:cxnLst>
              <a:cxn ang="0">
                <a:pos x="0" y="883"/>
              </a:cxn>
              <a:cxn ang="0">
                <a:pos x="128" y="855"/>
              </a:cxn>
              <a:cxn ang="0">
                <a:pos x="211" y="800"/>
              </a:cxn>
              <a:cxn ang="0">
                <a:pos x="291" y="733"/>
              </a:cxn>
              <a:cxn ang="0">
                <a:pos x="355" y="666"/>
              </a:cxn>
              <a:cxn ang="0">
                <a:pos x="387" y="615"/>
              </a:cxn>
              <a:cxn ang="0">
                <a:pos x="412" y="467"/>
              </a:cxn>
              <a:cxn ang="0">
                <a:pos x="409" y="349"/>
              </a:cxn>
              <a:cxn ang="0">
                <a:pos x="380" y="218"/>
              </a:cxn>
              <a:cxn ang="0">
                <a:pos x="336" y="122"/>
              </a:cxn>
              <a:cxn ang="0">
                <a:pos x="288" y="58"/>
              </a:cxn>
              <a:cxn ang="0">
                <a:pos x="230" y="0"/>
              </a:cxn>
              <a:cxn ang="0">
                <a:pos x="182" y="51"/>
              </a:cxn>
              <a:cxn ang="0">
                <a:pos x="124" y="122"/>
              </a:cxn>
              <a:cxn ang="0">
                <a:pos x="83" y="202"/>
              </a:cxn>
              <a:cxn ang="0">
                <a:pos x="51" y="397"/>
              </a:cxn>
              <a:cxn ang="0">
                <a:pos x="48" y="461"/>
              </a:cxn>
              <a:cxn ang="0">
                <a:pos x="60" y="570"/>
              </a:cxn>
              <a:cxn ang="0">
                <a:pos x="54" y="682"/>
              </a:cxn>
              <a:cxn ang="0">
                <a:pos x="16" y="787"/>
              </a:cxn>
              <a:cxn ang="0">
                <a:pos x="0" y="883"/>
              </a:cxn>
            </a:cxnLst>
            <a:rect l="0" t="0" r="r" b="b"/>
            <a:pathLst>
              <a:path w="412" h="883">
                <a:moveTo>
                  <a:pt x="0" y="883"/>
                </a:moveTo>
                <a:lnTo>
                  <a:pt x="128" y="855"/>
                </a:lnTo>
                <a:lnTo>
                  <a:pt x="211" y="800"/>
                </a:lnTo>
                <a:lnTo>
                  <a:pt x="291" y="733"/>
                </a:lnTo>
                <a:lnTo>
                  <a:pt x="355" y="666"/>
                </a:lnTo>
                <a:lnTo>
                  <a:pt x="387" y="615"/>
                </a:lnTo>
                <a:lnTo>
                  <a:pt x="412" y="467"/>
                </a:lnTo>
                <a:lnTo>
                  <a:pt x="409" y="349"/>
                </a:lnTo>
                <a:lnTo>
                  <a:pt x="380" y="218"/>
                </a:lnTo>
                <a:lnTo>
                  <a:pt x="336" y="122"/>
                </a:lnTo>
                <a:lnTo>
                  <a:pt x="288" y="58"/>
                </a:lnTo>
                <a:lnTo>
                  <a:pt x="230" y="0"/>
                </a:lnTo>
                <a:lnTo>
                  <a:pt x="182" y="51"/>
                </a:lnTo>
                <a:lnTo>
                  <a:pt x="124" y="122"/>
                </a:lnTo>
                <a:lnTo>
                  <a:pt x="83" y="202"/>
                </a:lnTo>
                <a:lnTo>
                  <a:pt x="51" y="397"/>
                </a:lnTo>
                <a:lnTo>
                  <a:pt x="48" y="461"/>
                </a:lnTo>
                <a:lnTo>
                  <a:pt x="60" y="570"/>
                </a:lnTo>
                <a:lnTo>
                  <a:pt x="54" y="682"/>
                </a:lnTo>
                <a:lnTo>
                  <a:pt x="16" y="787"/>
                </a:lnTo>
                <a:lnTo>
                  <a:pt x="0" y="883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22680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19000">
        <p15:prstTrans prst="curtains"/>
      </p:transition>
    </mc:Choice>
    <mc:Fallback xmlns="">
      <p:transition spd="slow" advClick="0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8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2000" fill="hold"/>
                                        <p:tgtEl>
                                          <p:spTgt spid="12"/>
                                        </p:tgtEl>
                                      </p:cBhvr>
                                      <p:by x="100000" y="40000"/>
                                    </p:animScale>
                                  </p:childTnLst>
                                </p:cTn>
                              </p:par>
                              <p:par>
                                <p:cTn id="13" presetID="59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1.85185E-6 C 4.44444E-6 -0.03496 0.10694 -0.06204 0.23715 -0.06204 C 0.37135 -0.06204 0.41632 -0.0294 0.47847 1.85185E-6 C 0.51944 0.05393 0.58541 0.06204 0.71961 0.06204 C 0.84982 0.06204 0.95694 0.03495 0.95694 1.85185E-6 " pathEditMode="relative" rAng="0" ptsTypes="fffff"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7847" y="0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animRot by="1800000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6" presetClass="emph" presetSubtype="0" fill="hold" grpId="1" nodeType="withEffect">
                                  <p:stCondLst>
                                    <p:cond delay="100"/>
                                  </p:stCondLst>
                                  <p:childTnLst>
                                    <p:animScale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9" presetID="0" presetClass="path" presetSubtype="0" accel="50000" decel="50000" fill="hold" grpId="2" nodeType="with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-1.11111E-6 -1.48148E-6 C 0.02708 -0.05764 0.05452 -0.11481 0.11945 -0.1331 C 0.18438 -0.15139 0.30695 -0.12917 0.38941 -0.10972 C 0.47188 -0.09051 0.53854 -0.02546 0.61406 -0.01643 C 0.68941 -0.00741 0.79792 -0.04143 0.84236 -0.05625 C 0.88663 -0.07106 0.88351 -0.08819 0.88038 -0.10532 " pathEditMode="relative" rAng="0" ptsTypes="aaaaaA">
                                      <p:cBhvr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4300" y="-7600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8" presetClass="emph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animRot by="2400000">
                                      <p:cBhvr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6" presetClass="emph" presetSubtype="0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24" dur="2000" fill="hold"/>
                                        <p:tgtEl>
                                          <p:spTgt spid="11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5" presetID="0" presetClass="path" presetSubtype="0" accel="50000" decel="50000" fill="hold" grpId="2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7" presetID="8" presetClass="emph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animRot by="-5400000">
                                      <p:cBhvr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6" presetClass="emph" presetSubtype="0" fill="hold" grpId="1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100000" y="40000"/>
                                    </p:animScale>
                                  </p:childTnLst>
                                </p:cTn>
                              </p:par>
                              <p:par>
                                <p:cTn id="31" presetID="0" presetClass="path" presetSubtype="0" accel="50000" decel="50000" fill="hold" grpId="2" nodeType="withEffect">
                                  <p:stCondLst>
                                    <p:cond delay="4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3" presetID="8" presetClass="emph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5400000">
                                      <p:cBhvr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6" presetClass="emph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36" dur="2000" fill="hold"/>
                                        <p:tgtEl>
                                          <p:spTgt spid="9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0" presetClass="path" presetSubtype="0" accel="50000" decel="50000" fill="hold" grpId="2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3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9" presetID="8" presetClass="emph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6" presetClass="emph" presetSubtype="0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animScale>
                                      <p:cBhvr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3" presetID="0" presetClass="path" presetSubtype="0" accel="50000" decel="50000" fill="hold" grpId="2" nodeType="withEffect">
                                  <p:stCondLst>
                                    <p:cond delay="6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4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7" presetClass="emph" presetSubtype="0" fill="remove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8" dur="250" autoRev="1" fill="remove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9" dur="250" autoRev="1" fill="remove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50" dur="250" autoRev="1" fill="remove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1" dur="250" autoRev="1" fill="remove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27" presetClass="emph" presetSubtype="0" fill="remove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3" dur="250" autoRev="1" fill="remove"/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54" dur="250" autoRev="1" fill="remove"/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55" dur="250" autoRev="1" fill="remove"/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6" dur="250" autoRev="1" fill="remove"/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7" presetClass="emph" presetSubtype="0" fill="remove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8" dur="250" autoRev="1" fill="remove"/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59" dur="250" autoRev="1" fill="remove"/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60" dur="250" autoRev="1" fill="remove"/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1" dur="250" autoRev="1" fill="remove"/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27" presetClass="emph" presetSubtype="0" fill="remove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3" dur="250" autoRev="1" fill="remove"/>
                                        <p:tgtEl>
                                          <p:spTgt spid="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64" dur="250" autoRev="1" fill="remove"/>
                                        <p:tgtEl>
                                          <p:spTgt spid="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65" dur="250" autoRev="1" fill="remove"/>
                                        <p:tgtEl>
                                          <p:spTgt spid="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6" dur="250" autoRev="1" fill="remove"/>
                                        <p:tgtEl>
                                          <p:spTgt spid="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Rectangle 29"/>
          <p:cNvSpPr/>
          <p:nvPr/>
        </p:nvSpPr>
        <p:spPr>
          <a:xfrm>
            <a:off x="1524000" y="0"/>
            <a:ext cx="9235440" cy="6858000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95000"/>
                  <a:lumOff val="5000"/>
                  <a:alpha val="60000"/>
                </a:schemeClr>
              </a:gs>
              <a:gs pos="100000">
                <a:schemeClr val="tx1">
                  <a:lumMod val="95000"/>
                  <a:lumOff val="5000"/>
                  <a:alpha val="9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BR" sz="3600" dirty="0">
                <a:solidFill>
                  <a:srgbClr val="FFFF00"/>
                </a:solidFill>
                <a:latin typeface="AR BLANCA" panose="02000000000000000000" pitchFamily="2" charset="0"/>
              </a:rPr>
              <a:t>O que explica a criança inocente</a:t>
            </a:r>
          </a:p>
          <a:p>
            <a:r>
              <a:rPr lang="pt-BR" sz="3600" dirty="0">
                <a:solidFill>
                  <a:srgbClr val="FFFF00"/>
                </a:solidFill>
                <a:latin typeface="AR BLANCA" panose="02000000000000000000" pitchFamily="2" charset="0"/>
              </a:rPr>
              <a:t>Que já nasce doente?</a:t>
            </a:r>
          </a:p>
          <a:p>
            <a:r>
              <a:rPr lang="pt-BR" sz="3600" dirty="0">
                <a:solidFill>
                  <a:srgbClr val="FFFF00"/>
                </a:solidFill>
                <a:latin typeface="AR BLANCA" panose="02000000000000000000" pitchFamily="2" charset="0"/>
              </a:rPr>
              <a:t>Pessoas boas que padecem sem merecer?</a:t>
            </a:r>
          </a:p>
          <a:p>
            <a:r>
              <a:rPr lang="pt-BR" sz="3600" dirty="0">
                <a:solidFill>
                  <a:srgbClr val="FFFF00"/>
                </a:solidFill>
                <a:latin typeface="AR BLANCA" panose="02000000000000000000" pitchFamily="2" charset="0"/>
              </a:rPr>
              <a:t>Tudo sem razão aparente...</a:t>
            </a:r>
          </a:p>
        </p:txBody>
      </p:sp>
      <p:sp useBgFill="1">
        <p:nvSpPr>
          <p:cNvPr id="7" name="Freeform 4"/>
          <p:cNvSpPr>
            <a:spLocks/>
          </p:cNvSpPr>
          <p:nvPr/>
        </p:nvSpPr>
        <p:spPr bwMode="auto">
          <a:xfrm>
            <a:off x="2701925" y="3868403"/>
            <a:ext cx="1047750" cy="1268523"/>
          </a:xfrm>
          <a:custGeom>
            <a:avLst/>
            <a:gdLst/>
            <a:ahLst/>
            <a:cxnLst>
              <a:cxn ang="0">
                <a:pos x="637" y="404"/>
              </a:cxn>
              <a:cxn ang="0">
                <a:pos x="660" y="362"/>
              </a:cxn>
              <a:cxn ang="0">
                <a:pos x="660" y="317"/>
              </a:cxn>
              <a:cxn ang="0">
                <a:pos x="660" y="237"/>
              </a:cxn>
              <a:cxn ang="0">
                <a:pos x="653" y="192"/>
              </a:cxn>
              <a:cxn ang="0">
                <a:pos x="634" y="148"/>
              </a:cxn>
              <a:cxn ang="0">
                <a:pos x="599" y="96"/>
              </a:cxn>
              <a:cxn ang="0">
                <a:pos x="567" y="55"/>
              </a:cxn>
              <a:cxn ang="0">
                <a:pos x="525" y="23"/>
              </a:cxn>
              <a:cxn ang="0">
                <a:pos x="391" y="0"/>
              </a:cxn>
              <a:cxn ang="0">
                <a:pos x="288" y="0"/>
              </a:cxn>
              <a:cxn ang="0">
                <a:pos x="189" y="20"/>
              </a:cxn>
              <a:cxn ang="0">
                <a:pos x="84" y="71"/>
              </a:cxn>
              <a:cxn ang="0">
                <a:pos x="26" y="116"/>
              </a:cxn>
              <a:cxn ang="0">
                <a:pos x="0" y="189"/>
              </a:cxn>
              <a:cxn ang="0">
                <a:pos x="7" y="311"/>
              </a:cxn>
              <a:cxn ang="0">
                <a:pos x="36" y="432"/>
              </a:cxn>
              <a:cxn ang="0">
                <a:pos x="103" y="557"/>
              </a:cxn>
              <a:cxn ang="0">
                <a:pos x="138" y="612"/>
              </a:cxn>
              <a:cxn ang="0">
                <a:pos x="189" y="672"/>
              </a:cxn>
              <a:cxn ang="0">
                <a:pos x="237" y="720"/>
              </a:cxn>
              <a:cxn ang="0">
                <a:pos x="298" y="733"/>
              </a:cxn>
              <a:cxn ang="0">
                <a:pos x="362" y="727"/>
              </a:cxn>
              <a:cxn ang="0">
                <a:pos x="423" y="704"/>
              </a:cxn>
              <a:cxn ang="0">
                <a:pos x="464" y="663"/>
              </a:cxn>
              <a:cxn ang="0">
                <a:pos x="522" y="637"/>
              </a:cxn>
              <a:cxn ang="0">
                <a:pos x="596" y="580"/>
              </a:cxn>
              <a:cxn ang="0">
                <a:pos x="637" y="404"/>
              </a:cxn>
            </a:cxnLst>
            <a:rect l="0" t="0" r="r" b="b"/>
            <a:pathLst>
              <a:path w="660" h="733">
                <a:moveTo>
                  <a:pt x="637" y="404"/>
                </a:moveTo>
                <a:lnTo>
                  <a:pt x="660" y="362"/>
                </a:lnTo>
                <a:lnTo>
                  <a:pt x="660" y="317"/>
                </a:lnTo>
                <a:lnTo>
                  <a:pt x="660" y="237"/>
                </a:lnTo>
                <a:lnTo>
                  <a:pt x="653" y="192"/>
                </a:lnTo>
                <a:lnTo>
                  <a:pt x="634" y="148"/>
                </a:lnTo>
                <a:lnTo>
                  <a:pt x="599" y="96"/>
                </a:lnTo>
                <a:lnTo>
                  <a:pt x="567" y="55"/>
                </a:lnTo>
                <a:lnTo>
                  <a:pt x="525" y="23"/>
                </a:lnTo>
                <a:lnTo>
                  <a:pt x="391" y="0"/>
                </a:lnTo>
                <a:lnTo>
                  <a:pt x="288" y="0"/>
                </a:lnTo>
                <a:lnTo>
                  <a:pt x="189" y="20"/>
                </a:lnTo>
                <a:lnTo>
                  <a:pt x="84" y="71"/>
                </a:lnTo>
                <a:lnTo>
                  <a:pt x="26" y="116"/>
                </a:lnTo>
                <a:lnTo>
                  <a:pt x="0" y="189"/>
                </a:lnTo>
                <a:lnTo>
                  <a:pt x="7" y="311"/>
                </a:lnTo>
                <a:lnTo>
                  <a:pt x="36" y="432"/>
                </a:lnTo>
                <a:lnTo>
                  <a:pt x="103" y="557"/>
                </a:lnTo>
                <a:lnTo>
                  <a:pt x="138" y="612"/>
                </a:lnTo>
                <a:lnTo>
                  <a:pt x="189" y="672"/>
                </a:lnTo>
                <a:lnTo>
                  <a:pt x="237" y="720"/>
                </a:lnTo>
                <a:lnTo>
                  <a:pt x="298" y="733"/>
                </a:lnTo>
                <a:lnTo>
                  <a:pt x="362" y="727"/>
                </a:lnTo>
                <a:lnTo>
                  <a:pt x="423" y="704"/>
                </a:lnTo>
                <a:lnTo>
                  <a:pt x="464" y="663"/>
                </a:lnTo>
                <a:lnTo>
                  <a:pt x="522" y="637"/>
                </a:lnTo>
                <a:lnTo>
                  <a:pt x="596" y="580"/>
                </a:lnTo>
                <a:lnTo>
                  <a:pt x="637" y="404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8" name="Freeform 9"/>
          <p:cNvSpPr>
            <a:spLocks/>
          </p:cNvSpPr>
          <p:nvPr/>
        </p:nvSpPr>
        <p:spPr bwMode="auto">
          <a:xfrm>
            <a:off x="3068639" y="4722478"/>
            <a:ext cx="827087" cy="1162957"/>
          </a:xfrm>
          <a:custGeom>
            <a:avLst/>
            <a:gdLst/>
            <a:ahLst/>
            <a:cxnLst>
              <a:cxn ang="0">
                <a:pos x="454" y="451"/>
              </a:cxn>
              <a:cxn ang="0">
                <a:pos x="381" y="477"/>
              </a:cxn>
              <a:cxn ang="0">
                <a:pos x="339" y="518"/>
              </a:cxn>
              <a:cxn ang="0">
                <a:pos x="317" y="573"/>
              </a:cxn>
              <a:cxn ang="0">
                <a:pos x="269" y="614"/>
              </a:cxn>
              <a:cxn ang="0">
                <a:pos x="211" y="653"/>
              </a:cxn>
              <a:cxn ang="0">
                <a:pos x="147" y="672"/>
              </a:cxn>
              <a:cxn ang="0">
                <a:pos x="93" y="669"/>
              </a:cxn>
              <a:cxn ang="0">
                <a:pos x="41" y="662"/>
              </a:cxn>
              <a:cxn ang="0">
                <a:pos x="0" y="669"/>
              </a:cxn>
              <a:cxn ang="0">
                <a:pos x="16" y="630"/>
              </a:cxn>
              <a:cxn ang="0">
                <a:pos x="25" y="576"/>
              </a:cxn>
              <a:cxn ang="0">
                <a:pos x="29" y="483"/>
              </a:cxn>
              <a:cxn ang="0">
                <a:pos x="48" y="387"/>
              </a:cxn>
              <a:cxn ang="0">
                <a:pos x="89" y="301"/>
              </a:cxn>
              <a:cxn ang="0">
                <a:pos x="141" y="224"/>
              </a:cxn>
              <a:cxn ang="0">
                <a:pos x="185" y="163"/>
              </a:cxn>
              <a:cxn ang="0">
                <a:pos x="275" y="93"/>
              </a:cxn>
              <a:cxn ang="0">
                <a:pos x="352" y="35"/>
              </a:cxn>
              <a:cxn ang="0">
                <a:pos x="435" y="0"/>
              </a:cxn>
              <a:cxn ang="0">
                <a:pos x="521" y="0"/>
              </a:cxn>
              <a:cxn ang="0">
                <a:pos x="499" y="80"/>
              </a:cxn>
              <a:cxn ang="0">
                <a:pos x="435" y="195"/>
              </a:cxn>
              <a:cxn ang="0">
                <a:pos x="425" y="326"/>
              </a:cxn>
              <a:cxn ang="0">
                <a:pos x="454" y="451"/>
              </a:cxn>
            </a:cxnLst>
            <a:rect l="0" t="0" r="r" b="b"/>
            <a:pathLst>
              <a:path w="521" h="672">
                <a:moveTo>
                  <a:pt x="454" y="451"/>
                </a:moveTo>
                <a:lnTo>
                  <a:pt x="381" y="477"/>
                </a:lnTo>
                <a:lnTo>
                  <a:pt x="339" y="518"/>
                </a:lnTo>
                <a:lnTo>
                  <a:pt x="317" y="573"/>
                </a:lnTo>
                <a:lnTo>
                  <a:pt x="269" y="614"/>
                </a:lnTo>
                <a:lnTo>
                  <a:pt x="211" y="653"/>
                </a:lnTo>
                <a:lnTo>
                  <a:pt x="147" y="672"/>
                </a:lnTo>
                <a:lnTo>
                  <a:pt x="93" y="669"/>
                </a:lnTo>
                <a:lnTo>
                  <a:pt x="41" y="662"/>
                </a:lnTo>
                <a:lnTo>
                  <a:pt x="0" y="669"/>
                </a:lnTo>
                <a:lnTo>
                  <a:pt x="16" y="630"/>
                </a:lnTo>
                <a:lnTo>
                  <a:pt x="25" y="576"/>
                </a:lnTo>
                <a:lnTo>
                  <a:pt x="29" y="483"/>
                </a:lnTo>
                <a:lnTo>
                  <a:pt x="48" y="387"/>
                </a:lnTo>
                <a:lnTo>
                  <a:pt x="89" y="301"/>
                </a:lnTo>
                <a:lnTo>
                  <a:pt x="141" y="224"/>
                </a:lnTo>
                <a:lnTo>
                  <a:pt x="185" y="163"/>
                </a:lnTo>
                <a:lnTo>
                  <a:pt x="275" y="93"/>
                </a:lnTo>
                <a:lnTo>
                  <a:pt x="352" y="35"/>
                </a:lnTo>
                <a:lnTo>
                  <a:pt x="435" y="0"/>
                </a:lnTo>
                <a:lnTo>
                  <a:pt x="521" y="0"/>
                </a:lnTo>
                <a:lnTo>
                  <a:pt x="499" y="80"/>
                </a:lnTo>
                <a:lnTo>
                  <a:pt x="435" y="195"/>
                </a:lnTo>
                <a:lnTo>
                  <a:pt x="425" y="326"/>
                </a:lnTo>
                <a:lnTo>
                  <a:pt x="454" y="451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9" name="Freeform 8"/>
          <p:cNvSpPr>
            <a:spLocks/>
          </p:cNvSpPr>
          <p:nvPr/>
        </p:nvSpPr>
        <p:spPr bwMode="auto">
          <a:xfrm>
            <a:off x="3708400" y="4763754"/>
            <a:ext cx="731838" cy="1278907"/>
          </a:xfrm>
          <a:custGeom>
            <a:avLst/>
            <a:gdLst/>
            <a:ahLst/>
            <a:cxnLst>
              <a:cxn ang="0">
                <a:pos x="102" y="0"/>
              </a:cxn>
              <a:cxn ang="0">
                <a:pos x="29" y="137"/>
              </a:cxn>
              <a:cxn ang="0">
                <a:pos x="0" y="249"/>
              </a:cxn>
              <a:cxn ang="0">
                <a:pos x="3" y="316"/>
              </a:cxn>
              <a:cxn ang="0">
                <a:pos x="35" y="403"/>
              </a:cxn>
              <a:cxn ang="0">
                <a:pos x="42" y="467"/>
              </a:cxn>
              <a:cxn ang="0">
                <a:pos x="90" y="540"/>
              </a:cxn>
              <a:cxn ang="0">
                <a:pos x="144" y="617"/>
              </a:cxn>
              <a:cxn ang="0">
                <a:pos x="205" y="672"/>
              </a:cxn>
              <a:cxn ang="0">
                <a:pos x="275" y="726"/>
              </a:cxn>
              <a:cxn ang="0">
                <a:pos x="294" y="732"/>
              </a:cxn>
              <a:cxn ang="0">
                <a:pos x="339" y="739"/>
              </a:cxn>
              <a:cxn ang="0">
                <a:pos x="390" y="732"/>
              </a:cxn>
              <a:cxn ang="0">
                <a:pos x="416" y="694"/>
              </a:cxn>
              <a:cxn ang="0">
                <a:pos x="432" y="659"/>
              </a:cxn>
              <a:cxn ang="0">
                <a:pos x="461" y="630"/>
              </a:cxn>
              <a:cxn ang="0">
                <a:pos x="410" y="531"/>
              </a:cxn>
              <a:cxn ang="0">
                <a:pos x="346" y="438"/>
              </a:cxn>
              <a:cxn ang="0">
                <a:pos x="288" y="329"/>
              </a:cxn>
              <a:cxn ang="0">
                <a:pos x="230" y="249"/>
              </a:cxn>
              <a:cxn ang="0">
                <a:pos x="160" y="150"/>
              </a:cxn>
              <a:cxn ang="0">
                <a:pos x="102" y="0"/>
              </a:cxn>
            </a:cxnLst>
            <a:rect l="0" t="0" r="r" b="b"/>
            <a:pathLst>
              <a:path w="461" h="739">
                <a:moveTo>
                  <a:pt x="102" y="0"/>
                </a:moveTo>
                <a:lnTo>
                  <a:pt x="29" y="137"/>
                </a:lnTo>
                <a:lnTo>
                  <a:pt x="0" y="249"/>
                </a:lnTo>
                <a:lnTo>
                  <a:pt x="3" y="316"/>
                </a:lnTo>
                <a:lnTo>
                  <a:pt x="35" y="403"/>
                </a:lnTo>
                <a:lnTo>
                  <a:pt x="42" y="467"/>
                </a:lnTo>
                <a:lnTo>
                  <a:pt x="90" y="540"/>
                </a:lnTo>
                <a:lnTo>
                  <a:pt x="144" y="617"/>
                </a:lnTo>
                <a:lnTo>
                  <a:pt x="205" y="672"/>
                </a:lnTo>
                <a:lnTo>
                  <a:pt x="275" y="726"/>
                </a:lnTo>
                <a:lnTo>
                  <a:pt x="294" y="732"/>
                </a:lnTo>
                <a:lnTo>
                  <a:pt x="339" y="739"/>
                </a:lnTo>
                <a:lnTo>
                  <a:pt x="390" y="732"/>
                </a:lnTo>
                <a:lnTo>
                  <a:pt x="416" y="694"/>
                </a:lnTo>
                <a:lnTo>
                  <a:pt x="432" y="659"/>
                </a:lnTo>
                <a:lnTo>
                  <a:pt x="461" y="630"/>
                </a:lnTo>
                <a:lnTo>
                  <a:pt x="410" y="531"/>
                </a:lnTo>
                <a:lnTo>
                  <a:pt x="346" y="438"/>
                </a:lnTo>
                <a:lnTo>
                  <a:pt x="288" y="329"/>
                </a:lnTo>
                <a:lnTo>
                  <a:pt x="230" y="249"/>
                </a:lnTo>
                <a:lnTo>
                  <a:pt x="160" y="150"/>
                </a:lnTo>
                <a:lnTo>
                  <a:pt x="102" y="0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10" name="Freeform 7"/>
          <p:cNvSpPr>
            <a:spLocks/>
          </p:cNvSpPr>
          <p:nvPr/>
        </p:nvSpPr>
        <p:spPr bwMode="auto">
          <a:xfrm>
            <a:off x="3856038" y="4706603"/>
            <a:ext cx="1143000" cy="1308326"/>
          </a:xfrm>
          <a:custGeom>
            <a:avLst/>
            <a:gdLst/>
            <a:ahLst/>
            <a:cxnLst>
              <a:cxn ang="0">
                <a:pos x="150" y="61"/>
              </a:cxn>
              <a:cxn ang="0">
                <a:pos x="454" y="272"/>
              </a:cxn>
              <a:cxn ang="0">
                <a:pos x="560" y="394"/>
              </a:cxn>
              <a:cxn ang="0">
                <a:pos x="653" y="522"/>
              </a:cxn>
              <a:cxn ang="0">
                <a:pos x="701" y="669"/>
              </a:cxn>
              <a:cxn ang="0">
                <a:pos x="720" y="756"/>
              </a:cxn>
              <a:cxn ang="0">
                <a:pos x="688" y="736"/>
              </a:cxn>
              <a:cxn ang="0">
                <a:pos x="560" y="730"/>
              </a:cxn>
              <a:cxn ang="0">
                <a:pos x="470" y="714"/>
              </a:cxn>
              <a:cxn ang="0">
                <a:pos x="368" y="666"/>
              </a:cxn>
              <a:cxn ang="0">
                <a:pos x="265" y="522"/>
              </a:cxn>
              <a:cxn ang="0">
                <a:pos x="192" y="378"/>
              </a:cxn>
              <a:cxn ang="0">
                <a:pos x="105" y="260"/>
              </a:cxn>
              <a:cxn ang="0">
                <a:pos x="51" y="160"/>
              </a:cxn>
              <a:cxn ang="0">
                <a:pos x="13" y="68"/>
              </a:cxn>
              <a:cxn ang="0">
                <a:pos x="0" y="20"/>
              </a:cxn>
              <a:cxn ang="0">
                <a:pos x="6" y="0"/>
              </a:cxn>
              <a:cxn ang="0">
                <a:pos x="99" y="16"/>
              </a:cxn>
              <a:cxn ang="0">
                <a:pos x="137" y="45"/>
              </a:cxn>
              <a:cxn ang="0">
                <a:pos x="150" y="61"/>
              </a:cxn>
            </a:cxnLst>
            <a:rect l="0" t="0" r="r" b="b"/>
            <a:pathLst>
              <a:path w="720" h="756">
                <a:moveTo>
                  <a:pt x="150" y="61"/>
                </a:moveTo>
                <a:lnTo>
                  <a:pt x="454" y="272"/>
                </a:lnTo>
                <a:lnTo>
                  <a:pt x="560" y="394"/>
                </a:lnTo>
                <a:lnTo>
                  <a:pt x="653" y="522"/>
                </a:lnTo>
                <a:lnTo>
                  <a:pt x="701" y="669"/>
                </a:lnTo>
                <a:lnTo>
                  <a:pt x="720" y="756"/>
                </a:lnTo>
                <a:lnTo>
                  <a:pt x="688" y="736"/>
                </a:lnTo>
                <a:lnTo>
                  <a:pt x="560" y="730"/>
                </a:lnTo>
                <a:lnTo>
                  <a:pt x="470" y="714"/>
                </a:lnTo>
                <a:lnTo>
                  <a:pt x="368" y="666"/>
                </a:lnTo>
                <a:lnTo>
                  <a:pt x="265" y="522"/>
                </a:lnTo>
                <a:lnTo>
                  <a:pt x="192" y="378"/>
                </a:lnTo>
                <a:lnTo>
                  <a:pt x="105" y="260"/>
                </a:lnTo>
                <a:lnTo>
                  <a:pt x="51" y="160"/>
                </a:lnTo>
                <a:lnTo>
                  <a:pt x="13" y="68"/>
                </a:lnTo>
                <a:lnTo>
                  <a:pt x="0" y="20"/>
                </a:lnTo>
                <a:lnTo>
                  <a:pt x="6" y="0"/>
                </a:lnTo>
                <a:lnTo>
                  <a:pt x="99" y="16"/>
                </a:lnTo>
                <a:lnTo>
                  <a:pt x="137" y="45"/>
                </a:lnTo>
                <a:lnTo>
                  <a:pt x="150" y="61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11" name="Freeform 6"/>
          <p:cNvSpPr>
            <a:spLocks/>
          </p:cNvSpPr>
          <p:nvPr/>
        </p:nvSpPr>
        <p:spPr bwMode="auto">
          <a:xfrm>
            <a:off x="3851275" y="4071603"/>
            <a:ext cx="1238250" cy="1162957"/>
          </a:xfrm>
          <a:custGeom>
            <a:avLst/>
            <a:gdLst/>
            <a:ahLst/>
            <a:cxnLst>
              <a:cxn ang="0">
                <a:pos x="0" y="407"/>
              </a:cxn>
              <a:cxn ang="0">
                <a:pos x="137" y="452"/>
              </a:cxn>
              <a:cxn ang="0">
                <a:pos x="214" y="528"/>
              </a:cxn>
              <a:cxn ang="0">
                <a:pos x="265" y="573"/>
              </a:cxn>
              <a:cxn ang="0">
                <a:pos x="396" y="637"/>
              </a:cxn>
              <a:cxn ang="0">
                <a:pos x="502" y="669"/>
              </a:cxn>
              <a:cxn ang="0">
                <a:pos x="640" y="672"/>
              </a:cxn>
              <a:cxn ang="0">
                <a:pos x="716" y="647"/>
              </a:cxn>
              <a:cxn ang="0">
                <a:pos x="752" y="583"/>
              </a:cxn>
              <a:cxn ang="0">
                <a:pos x="780" y="496"/>
              </a:cxn>
              <a:cxn ang="0">
                <a:pos x="774" y="436"/>
              </a:cxn>
              <a:cxn ang="0">
                <a:pos x="723" y="349"/>
              </a:cxn>
              <a:cxn ang="0">
                <a:pos x="678" y="298"/>
              </a:cxn>
              <a:cxn ang="0">
                <a:pos x="659" y="276"/>
              </a:cxn>
              <a:cxn ang="0">
                <a:pos x="572" y="106"/>
              </a:cxn>
              <a:cxn ang="0">
                <a:pos x="528" y="39"/>
              </a:cxn>
              <a:cxn ang="0">
                <a:pos x="460" y="16"/>
              </a:cxn>
              <a:cxn ang="0">
                <a:pos x="400" y="4"/>
              </a:cxn>
              <a:cxn ang="0">
                <a:pos x="345" y="0"/>
              </a:cxn>
              <a:cxn ang="0">
                <a:pos x="316" y="39"/>
              </a:cxn>
              <a:cxn ang="0">
                <a:pos x="278" y="125"/>
              </a:cxn>
              <a:cxn ang="0">
                <a:pos x="240" y="208"/>
              </a:cxn>
              <a:cxn ang="0">
                <a:pos x="102" y="352"/>
              </a:cxn>
              <a:cxn ang="0">
                <a:pos x="0" y="407"/>
              </a:cxn>
            </a:cxnLst>
            <a:rect l="0" t="0" r="r" b="b"/>
            <a:pathLst>
              <a:path w="780" h="672">
                <a:moveTo>
                  <a:pt x="0" y="407"/>
                </a:moveTo>
                <a:lnTo>
                  <a:pt x="137" y="452"/>
                </a:lnTo>
                <a:lnTo>
                  <a:pt x="214" y="528"/>
                </a:lnTo>
                <a:lnTo>
                  <a:pt x="265" y="573"/>
                </a:lnTo>
                <a:lnTo>
                  <a:pt x="396" y="637"/>
                </a:lnTo>
                <a:lnTo>
                  <a:pt x="502" y="669"/>
                </a:lnTo>
                <a:lnTo>
                  <a:pt x="640" y="672"/>
                </a:lnTo>
                <a:lnTo>
                  <a:pt x="716" y="647"/>
                </a:lnTo>
                <a:lnTo>
                  <a:pt x="752" y="583"/>
                </a:lnTo>
                <a:lnTo>
                  <a:pt x="780" y="496"/>
                </a:lnTo>
                <a:lnTo>
                  <a:pt x="774" y="436"/>
                </a:lnTo>
                <a:lnTo>
                  <a:pt x="723" y="349"/>
                </a:lnTo>
                <a:lnTo>
                  <a:pt x="678" y="298"/>
                </a:lnTo>
                <a:lnTo>
                  <a:pt x="659" y="276"/>
                </a:lnTo>
                <a:lnTo>
                  <a:pt x="572" y="106"/>
                </a:lnTo>
                <a:lnTo>
                  <a:pt x="528" y="39"/>
                </a:lnTo>
                <a:lnTo>
                  <a:pt x="460" y="16"/>
                </a:lnTo>
                <a:lnTo>
                  <a:pt x="400" y="4"/>
                </a:lnTo>
                <a:lnTo>
                  <a:pt x="345" y="0"/>
                </a:lnTo>
                <a:lnTo>
                  <a:pt x="316" y="39"/>
                </a:lnTo>
                <a:lnTo>
                  <a:pt x="278" y="125"/>
                </a:lnTo>
                <a:lnTo>
                  <a:pt x="240" y="208"/>
                </a:lnTo>
                <a:lnTo>
                  <a:pt x="102" y="352"/>
                </a:lnTo>
                <a:lnTo>
                  <a:pt x="0" y="407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12" name="Freeform 5"/>
          <p:cNvSpPr>
            <a:spLocks/>
          </p:cNvSpPr>
          <p:nvPr/>
        </p:nvSpPr>
        <p:spPr bwMode="auto">
          <a:xfrm>
            <a:off x="3648075" y="3381041"/>
            <a:ext cx="654050" cy="1528111"/>
          </a:xfrm>
          <a:custGeom>
            <a:avLst/>
            <a:gdLst/>
            <a:ahLst/>
            <a:cxnLst>
              <a:cxn ang="0">
                <a:pos x="0" y="883"/>
              </a:cxn>
              <a:cxn ang="0">
                <a:pos x="128" y="855"/>
              </a:cxn>
              <a:cxn ang="0">
                <a:pos x="211" y="800"/>
              </a:cxn>
              <a:cxn ang="0">
                <a:pos x="291" y="733"/>
              </a:cxn>
              <a:cxn ang="0">
                <a:pos x="355" y="666"/>
              </a:cxn>
              <a:cxn ang="0">
                <a:pos x="387" y="615"/>
              </a:cxn>
              <a:cxn ang="0">
                <a:pos x="412" y="467"/>
              </a:cxn>
              <a:cxn ang="0">
                <a:pos x="409" y="349"/>
              </a:cxn>
              <a:cxn ang="0">
                <a:pos x="380" y="218"/>
              </a:cxn>
              <a:cxn ang="0">
                <a:pos x="336" y="122"/>
              </a:cxn>
              <a:cxn ang="0">
                <a:pos x="288" y="58"/>
              </a:cxn>
              <a:cxn ang="0">
                <a:pos x="230" y="0"/>
              </a:cxn>
              <a:cxn ang="0">
                <a:pos x="182" y="51"/>
              </a:cxn>
              <a:cxn ang="0">
                <a:pos x="124" y="122"/>
              </a:cxn>
              <a:cxn ang="0">
                <a:pos x="83" y="202"/>
              </a:cxn>
              <a:cxn ang="0">
                <a:pos x="51" y="397"/>
              </a:cxn>
              <a:cxn ang="0">
                <a:pos x="48" y="461"/>
              </a:cxn>
              <a:cxn ang="0">
                <a:pos x="60" y="570"/>
              </a:cxn>
              <a:cxn ang="0">
                <a:pos x="54" y="682"/>
              </a:cxn>
              <a:cxn ang="0">
                <a:pos x="16" y="787"/>
              </a:cxn>
              <a:cxn ang="0">
                <a:pos x="0" y="883"/>
              </a:cxn>
            </a:cxnLst>
            <a:rect l="0" t="0" r="r" b="b"/>
            <a:pathLst>
              <a:path w="412" h="883">
                <a:moveTo>
                  <a:pt x="0" y="883"/>
                </a:moveTo>
                <a:lnTo>
                  <a:pt x="128" y="855"/>
                </a:lnTo>
                <a:lnTo>
                  <a:pt x="211" y="800"/>
                </a:lnTo>
                <a:lnTo>
                  <a:pt x="291" y="733"/>
                </a:lnTo>
                <a:lnTo>
                  <a:pt x="355" y="666"/>
                </a:lnTo>
                <a:lnTo>
                  <a:pt x="387" y="615"/>
                </a:lnTo>
                <a:lnTo>
                  <a:pt x="412" y="467"/>
                </a:lnTo>
                <a:lnTo>
                  <a:pt x="409" y="349"/>
                </a:lnTo>
                <a:lnTo>
                  <a:pt x="380" y="218"/>
                </a:lnTo>
                <a:lnTo>
                  <a:pt x="336" y="122"/>
                </a:lnTo>
                <a:lnTo>
                  <a:pt x="288" y="58"/>
                </a:lnTo>
                <a:lnTo>
                  <a:pt x="230" y="0"/>
                </a:lnTo>
                <a:lnTo>
                  <a:pt x="182" y="51"/>
                </a:lnTo>
                <a:lnTo>
                  <a:pt x="124" y="122"/>
                </a:lnTo>
                <a:lnTo>
                  <a:pt x="83" y="202"/>
                </a:lnTo>
                <a:lnTo>
                  <a:pt x="51" y="397"/>
                </a:lnTo>
                <a:lnTo>
                  <a:pt x="48" y="461"/>
                </a:lnTo>
                <a:lnTo>
                  <a:pt x="60" y="570"/>
                </a:lnTo>
                <a:lnTo>
                  <a:pt x="54" y="682"/>
                </a:lnTo>
                <a:lnTo>
                  <a:pt x="16" y="787"/>
                </a:lnTo>
                <a:lnTo>
                  <a:pt x="0" y="883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047464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19000">
        <p15:prstTrans prst="curtains"/>
      </p:transition>
    </mc:Choice>
    <mc:Fallback xmlns="">
      <p:transition spd="slow" advClick="0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8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2000" fill="hold"/>
                                        <p:tgtEl>
                                          <p:spTgt spid="12"/>
                                        </p:tgtEl>
                                      </p:cBhvr>
                                      <p:by x="100000" y="40000"/>
                                    </p:animScale>
                                  </p:childTnLst>
                                </p:cTn>
                              </p:par>
                              <p:par>
                                <p:cTn id="13" presetID="59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1.85185E-6 C 4.44444E-6 -0.03496 0.10694 -0.06204 0.23715 -0.06204 C 0.37135 -0.06204 0.41632 -0.0294 0.47847 1.85185E-6 C 0.51944 0.05393 0.58541 0.06204 0.71961 0.06204 C 0.84982 0.06204 0.95694 0.03495 0.95694 1.85185E-6 " pathEditMode="relative" rAng="0" ptsTypes="fffff"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7847" y="0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animRot by="1800000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6" presetClass="emph" presetSubtype="0" fill="hold" grpId="1" nodeType="withEffect">
                                  <p:stCondLst>
                                    <p:cond delay="100"/>
                                  </p:stCondLst>
                                  <p:childTnLst>
                                    <p:animScale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9" presetID="0" presetClass="path" presetSubtype="0" accel="50000" decel="50000" fill="hold" grpId="2" nodeType="with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-1.11111E-6 -1.48148E-6 C 0.02708 -0.05764 0.05452 -0.11481 0.11945 -0.1331 C 0.18438 -0.15139 0.30695 -0.12917 0.38941 -0.10972 C 0.47188 -0.09051 0.53854 -0.02546 0.61406 -0.01643 C 0.68941 -0.00741 0.79792 -0.04143 0.84236 -0.05625 C 0.88663 -0.07106 0.88351 -0.08819 0.88038 -0.10532 " pathEditMode="relative" rAng="0" ptsTypes="aaaaaA">
                                      <p:cBhvr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4300" y="-7600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8" presetClass="emph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animRot by="2400000">
                                      <p:cBhvr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6" presetClass="emph" presetSubtype="0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24" dur="2000" fill="hold"/>
                                        <p:tgtEl>
                                          <p:spTgt spid="11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5" presetID="0" presetClass="path" presetSubtype="0" accel="50000" decel="50000" fill="hold" grpId="2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7" presetID="8" presetClass="emph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animRot by="-5400000">
                                      <p:cBhvr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6" presetClass="emph" presetSubtype="0" fill="hold" grpId="1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100000" y="40000"/>
                                    </p:animScale>
                                  </p:childTnLst>
                                </p:cTn>
                              </p:par>
                              <p:par>
                                <p:cTn id="31" presetID="0" presetClass="path" presetSubtype="0" accel="50000" decel="50000" fill="hold" grpId="2" nodeType="withEffect">
                                  <p:stCondLst>
                                    <p:cond delay="4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3" presetID="8" presetClass="emph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5400000">
                                      <p:cBhvr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6" presetClass="emph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36" dur="2000" fill="hold"/>
                                        <p:tgtEl>
                                          <p:spTgt spid="9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0" presetClass="path" presetSubtype="0" accel="50000" decel="50000" fill="hold" grpId="2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3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9" presetID="8" presetClass="emph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6" presetClass="emph" presetSubtype="0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animScale>
                                      <p:cBhvr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3" presetID="0" presetClass="path" presetSubtype="0" accel="50000" decel="50000" fill="hold" grpId="2" nodeType="withEffect">
                                  <p:stCondLst>
                                    <p:cond delay="6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4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48" dur="10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35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50" dur="1000" fill="hold"/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35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52" dur="1000" fill="hold"/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35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54" dur="1000" fill="hold"/>
                                        <p:tgtEl>
                                          <p:spTgt spid="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Rectangle 29"/>
          <p:cNvSpPr/>
          <p:nvPr/>
        </p:nvSpPr>
        <p:spPr>
          <a:xfrm>
            <a:off x="1524000" y="0"/>
            <a:ext cx="9235440" cy="6858000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95000"/>
                  <a:lumOff val="5000"/>
                  <a:alpha val="60000"/>
                </a:schemeClr>
              </a:gs>
              <a:gs pos="100000">
                <a:schemeClr val="tx1">
                  <a:lumMod val="95000"/>
                  <a:lumOff val="5000"/>
                  <a:alpha val="9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BR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Muitos não gostam de </a:t>
            </a:r>
            <a:r>
              <a:rPr lang="pt-BR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questionar</a:t>
            </a:r>
            <a:endParaRPr lang="pt-BR" sz="32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  <a:p>
            <a:r>
              <a:rPr lang="pt-BR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Por valores pré-concebidos</a:t>
            </a:r>
          </a:p>
          <a:p>
            <a:r>
              <a:rPr lang="pt-BR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Só escutam o que lhes falam </a:t>
            </a:r>
          </a:p>
          <a:p>
            <a:r>
              <a:rPr lang="pt-BR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E vão somente por conceitos pré-estabelecidos</a:t>
            </a:r>
          </a:p>
        </p:txBody>
      </p:sp>
      <p:sp useBgFill="1">
        <p:nvSpPr>
          <p:cNvPr id="7" name="Freeform 4"/>
          <p:cNvSpPr>
            <a:spLocks/>
          </p:cNvSpPr>
          <p:nvPr/>
        </p:nvSpPr>
        <p:spPr bwMode="auto">
          <a:xfrm>
            <a:off x="2701925" y="3868403"/>
            <a:ext cx="1047750" cy="1268523"/>
          </a:xfrm>
          <a:custGeom>
            <a:avLst/>
            <a:gdLst/>
            <a:ahLst/>
            <a:cxnLst>
              <a:cxn ang="0">
                <a:pos x="637" y="404"/>
              </a:cxn>
              <a:cxn ang="0">
                <a:pos x="660" y="362"/>
              </a:cxn>
              <a:cxn ang="0">
                <a:pos x="660" y="317"/>
              </a:cxn>
              <a:cxn ang="0">
                <a:pos x="660" y="237"/>
              </a:cxn>
              <a:cxn ang="0">
                <a:pos x="653" y="192"/>
              </a:cxn>
              <a:cxn ang="0">
                <a:pos x="634" y="148"/>
              </a:cxn>
              <a:cxn ang="0">
                <a:pos x="599" y="96"/>
              </a:cxn>
              <a:cxn ang="0">
                <a:pos x="567" y="55"/>
              </a:cxn>
              <a:cxn ang="0">
                <a:pos x="525" y="23"/>
              </a:cxn>
              <a:cxn ang="0">
                <a:pos x="391" y="0"/>
              </a:cxn>
              <a:cxn ang="0">
                <a:pos x="288" y="0"/>
              </a:cxn>
              <a:cxn ang="0">
                <a:pos x="189" y="20"/>
              </a:cxn>
              <a:cxn ang="0">
                <a:pos x="84" y="71"/>
              </a:cxn>
              <a:cxn ang="0">
                <a:pos x="26" y="116"/>
              </a:cxn>
              <a:cxn ang="0">
                <a:pos x="0" y="189"/>
              </a:cxn>
              <a:cxn ang="0">
                <a:pos x="7" y="311"/>
              </a:cxn>
              <a:cxn ang="0">
                <a:pos x="36" y="432"/>
              </a:cxn>
              <a:cxn ang="0">
                <a:pos x="103" y="557"/>
              </a:cxn>
              <a:cxn ang="0">
                <a:pos x="138" y="612"/>
              </a:cxn>
              <a:cxn ang="0">
                <a:pos x="189" y="672"/>
              </a:cxn>
              <a:cxn ang="0">
                <a:pos x="237" y="720"/>
              </a:cxn>
              <a:cxn ang="0">
                <a:pos x="298" y="733"/>
              </a:cxn>
              <a:cxn ang="0">
                <a:pos x="362" y="727"/>
              </a:cxn>
              <a:cxn ang="0">
                <a:pos x="423" y="704"/>
              </a:cxn>
              <a:cxn ang="0">
                <a:pos x="464" y="663"/>
              </a:cxn>
              <a:cxn ang="0">
                <a:pos x="522" y="637"/>
              </a:cxn>
              <a:cxn ang="0">
                <a:pos x="596" y="580"/>
              </a:cxn>
              <a:cxn ang="0">
                <a:pos x="637" y="404"/>
              </a:cxn>
            </a:cxnLst>
            <a:rect l="0" t="0" r="r" b="b"/>
            <a:pathLst>
              <a:path w="660" h="733">
                <a:moveTo>
                  <a:pt x="637" y="404"/>
                </a:moveTo>
                <a:lnTo>
                  <a:pt x="660" y="362"/>
                </a:lnTo>
                <a:lnTo>
                  <a:pt x="660" y="317"/>
                </a:lnTo>
                <a:lnTo>
                  <a:pt x="660" y="237"/>
                </a:lnTo>
                <a:lnTo>
                  <a:pt x="653" y="192"/>
                </a:lnTo>
                <a:lnTo>
                  <a:pt x="634" y="148"/>
                </a:lnTo>
                <a:lnTo>
                  <a:pt x="599" y="96"/>
                </a:lnTo>
                <a:lnTo>
                  <a:pt x="567" y="55"/>
                </a:lnTo>
                <a:lnTo>
                  <a:pt x="525" y="23"/>
                </a:lnTo>
                <a:lnTo>
                  <a:pt x="391" y="0"/>
                </a:lnTo>
                <a:lnTo>
                  <a:pt x="288" y="0"/>
                </a:lnTo>
                <a:lnTo>
                  <a:pt x="189" y="20"/>
                </a:lnTo>
                <a:lnTo>
                  <a:pt x="84" y="71"/>
                </a:lnTo>
                <a:lnTo>
                  <a:pt x="26" y="116"/>
                </a:lnTo>
                <a:lnTo>
                  <a:pt x="0" y="189"/>
                </a:lnTo>
                <a:lnTo>
                  <a:pt x="7" y="311"/>
                </a:lnTo>
                <a:lnTo>
                  <a:pt x="36" y="432"/>
                </a:lnTo>
                <a:lnTo>
                  <a:pt x="103" y="557"/>
                </a:lnTo>
                <a:lnTo>
                  <a:pt x="138" y="612"/>
                </a:lnTo>
                <a:lnTo>
                  <a:pt x="189" y="672"/>
                </a:lnTo>
                <a:lnTo>
                  <a:pt x="237" y="720"/>
                </a:lnTo>
                <a:lnTo>
                  <a:pt x="298" y="733"/>
                </a:lnTo>
                <a:lnTo>
                  <a:pt x="362" y="727"/>
                </a:lnTo>
                <a:lnTo>
                  <a:pt x="423" y="704"/>
                </a:lnTo>
                <a:lnTo>
                  <a:pt x="464" y="663"/>
                </a:lnTo>
                <a:lnTo>
                  <a:pt x="522" y="637"/>
                </a:lnTo>
                <a:lnTo>
                  <a:pt x="596" y="580"/>
                </a:lnTo>
                <a:lnTo>
                  <a:pt x="637" y="404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8" name="Freeform 9"/>
          <p:cNvSpPr>
            <a:spLocks/>
          </p:cNvSpPr>
          <p:nvPr/>
        </p:nvSpPr>
        <p:spPr bwMode="auto">
          <a:xfrm>
            <a:off x="3068639" y="4722478"/>
            <a:ext cx="827087" cy="1162957"/>
          </a:xfrm>
          <a:custGeom>
            <a:avLst/>
            <a:gdLst/>
            <a:ahLst/>
            <a:cxnLst>
              <a:cxn ang="0">
                <a:pos x="454" y="451"/>
              </a:cxn>
              <a:cxn ang="0">
                <a:pos x="381" y="477"/>
              </a:cxn>
              <a:cxn ang="0">
                <a:pos x="339" y="518"/>
              </a:cxn>
              <a:cxn ang="0">
                <a:pos x="317" y="573"/>
              </a:cxn>
              <a:cxn ang="0">
                <a:pos x="269" y="614"/>
              </a:cxn>
              <a:cxn ang="0">
                <a:pos x="211" y="653"/>
              </a:cxn>
              <a:cxn ang="0">
                <a:pos x="147" y="672"/>
              </a:cxn>
              <a:cxn ang="0">
                <a:pos x="93" y="669"/>
              </a:cxn>
              <a:cxn ang="0">
                <a:pos x="41" y="662"/>
              </a:cxn>
              <a:cxn ang="0">
                <a:pos x="0" y="669"/>
              </a:cxn>
              <a:cxn ang="0">
                <a:pos x="16" y="630"/>
              </a:cxn>
              <a:cxn ang="0">
                <a:pos x="25" y="576"/>
              </a:cxn>
              <a:cxn ang="0">
                <a:pos x="29" y="483"/>
              </a:cxn>
              <a:cxn ang="0">
                <a:pos x="48" y="387"/>
              </a:cxn>
              <a:cxn ang="0">
                <a:pos x="89" y="301"/>
              </a:cxn>
              <a:cxn ang="0">
                <a:pos x="141" y="224"/>
              </a:cxn>
              <a:cxn ang="0">
                <a:pos x="185" y="163"/>
              </a:cxn>
              <a:cxn ang="0">
                <a:pos x="275" y="93"/>
              </a:cxn>
              <a:cxn ang="0">
                <a:pos x="352" y="35"/>
              </a:cxn>
              <a:cxn ang="0">
                <a:pos x="435" y="0"/>
              </a:cxn>
              <a:cxn ang="0">
                <a:pos x="521" y="0"/>
              </a:cxn>
              <a:cxn ang="0">
                <a:pos x="499" y="80"/>
              </a:cxn>
              <a:cxn ang="0">
                <a:pos x="435" y="195"/>
              </a:cxn>
              <a:cxn ang="0">
                <a:pos x="425" y="326"/>
              </a:cxn>
              <a:cxn ang="0">
                <a:pos x="454" y="451"/>
              </a:cxn>
            </a:cxnLst>
            <a:rect l="0" t="0" r="r" b="b"/>
            <a:pathLst>
              <a:path w="521" h="672">
                <a:moveTo>
                  <a:pt x="454" y="451"/>
                </a:moveTo>
                <a:lnTo>
                  <a:pt x="381" y="477"/>
                </a:lnTo>
                <a:lnTo>
                  <a:pt x="339" y="518"/>
                </a:lnTo>
                <a:lnTo>
                  <a:pt x="317" y="573"/>
                </a:lnTo>
                <a:lnTo>
                  <a:pt x="269" y="614"/>
                </a:lnTo>
                <a:lnTo>
                  <a:pt x="211" y="653"/>
                </a:lnTo>
                <a:lnTo>
                  <a:pt x="147" y="672"/>
                </a:lnTo>
                <a:lnTo>
                  <a:pt x="93" y="669"/>
                </a:lnTo>
                <a:lnTo>
                  <a:pt x="41" y="662"/>
                </a:lnTo>
                <a:lnTo>
                  <a:pt x="0" y="669"/>
                </a:lnTo>
                <a:lnTo>
                  <a:pt x="16" y="630"/>
                </a:lnTo>
                <a:lnTo>
                  <a:pt x="25" y="576"/>
                </a:lnTo>
                <a:lnTo>
                  <a:pt x="29" y="483"/>
                </a:lnTo>
                <a:lnTo>
                  <a:pt x="48" y="387"/>
                </a:lnTo>
                <a:lnTo>
                  <a:pt x="89" y="301"/>
                </a:lnTo>
                <a:lnTo>
                  <a:pt x="141" y="224"/>
                </a:lnTo>
                <a:lnTo>
                  <a:pt x="185" y="163"/>
                </a:lnTo>
                <a:lnTo>
                  <a:pt x="275" y="93"/>
                </a:lnTo>
                <a:lnTo>
                  <a:pt x="352" y="35"/>
                </a:lnTo>
                <a:lnTo>
                  <a:pt x="435" y="0"/>
                </a:lnTo>
                <a:lnTo>
                  <a:pt x="521" y="0"/>
                </a:lnTo>
                <a:lnTo>
                  <a:pt x="499" y="80"/>
                </a:lnTo>
                <a:lnTo>
                  <a:pt x="435" y="195"/>
                </a:lnTo>
                <a:lnTo>
                  <a:pt x="425" y="326"/>
                </a:lnTo>
                <a:lnTo>
                  <a:pt x="454" y="451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9" name="Freeform 8"/>
          <p:cNvSpPr>
            <a:spLocks/>
          </p:cNvSpPr>
          <p:nvPr/>
        </p:nvSpPr>
        <p:spPr bwMode="auto">
          <a:xfrm>
            <a:off x="3708400" y="4763754"/>
            <a:ext cx="731838" cy="1278907"/>
          </a:xfrm>
          <a:custGeom>
            <a:avLst/>
            <a:gdLst/>
            <a:ahLst/>
            <a:cxnLst>
              <a:cxn ang="0">
                <a:pos x="102" y="0"/>
              </a:cxn>
              <a:cxn ang="0">
                <a:pos x="29" y="137"/>
              </a:cxn>
              <a:cxn ang="0">
                <a:pos x="0" y="249"/>
              </a:cxn>
              <a:cxn ang="0">
                <a:pos x="3" y="316"/>
              </a:cxn>
              <a:cxn ang="0">
                <a:pos x="35" y="403"/>
              </a:cxn>
              <a:cxn ang="0">
                <a:pos x="42" y="467"/>
              </a:cxn>
              <a:cxn ang="0">
                <a:pos x="90" y="540"/>
              </a:cxn>
              <a:cxn ang="0">
                <a:pos x="144" y="617"/>
              </a:cxn>
              <a:cxn ang="0">
                <a:pos x="205" y="672"/>
              </a:cxn>
              <a:cxn ang="0">
                <a:pos x="275" y="726"/>
              </a:cxn>
              <a:cxn ang="0">
                <a:pos x="294" y="732"/>
              </a:cxn>
              <a:cxn ang="0">
                <a:pos x="339" y="739"/>
              </a:cxn>
              <a:cxn ang="0">
                <a:pos x="390" y="732"/>
              </a:cxn>
              <a:cxn ang="0">
                <a:pos x="416" y="694"/>
              </a:cxn>
              <a:cxn ang="0">
                <a:pos x="432" y="659"/>
              </a:cxn>
              <a:cxn ang="0">
                <a:pos x="461" y="630"/>
              </a:cxn>
              <a:cxn ang="0">
                <a:pos x="410" y="531"/>
              </a:cxn>
              <a:cxn ang="0">
                <a:pos x="346" y="438"/>
              </a:cxn>
              <a:cxn ang="0">
                <a:pos x="288" y="329"/>
              </a:cxn>
              <a:cxn ang="0">
                <a:pos x="230" y="249"/>
              </a:cxn>
              <a:cxn ang="0">
                <a:pos x="160" y="150"/>
              </a:cxn>
              <a:cxn ang="0">
                <a:pos x="102" y="0"/>
              </a:cxn>
            </a:cxnLst>
            <a:rect l="0" t="0" r="r" b="b"/>
            <a:pathLst>
              <a:path w="461" h="739">
                <a:moveTo>
                  <a:pt x="102" y="0"/>
                </a:moveTo>
                <a:lnTo>
                  <a:pt x="29" y="137"/>
                </a:lnTo>
                <a:lnTo>
                  <a:pt x="0" y="249"/>
                </a:lnTo>
                <a:lnTo>
                  <a:pt x="3" y="316"/>
                </a:lnTo>
                <a:lnTo>
                  <a:pt x="35" y="403"/>
                </a:lnTo>
                <a:lnTo>
                  <a:pt x="42" y="467"/>
                </a:lnTo>
                <a:lnTo>
                  <a:pt x="90" y="540"/>
                </a:lnTo>
                <a:lnTo>
                  <a:pt x="144" y="617"/>
                </a:lnTo>
                <a:lnTo>
                  <a:pt x="205" y="672"/>
                </a:lnTo>
                <a:lnTo>
                  <a:pt x="275" y="726"/>
                </a:lnTo>
                <a:lnTo>
                  <a:pt x="294" y="732"/>
                </a:lnTo>
                <a:lnTo>
                  <a:pt x="339" y="739"/>
                </a:lnTo>
                <a:lnTo>
                  <a:pt x="390" y="732"/>
                </a:lnTo>
                <a:lnTo>
                  <a:pt x="416" y="694"/>
                </a:lnTo>
                <a:lnTo>
                  <a:pt x="432" y="659"/>
                </a:lnTo>
                <a:lnTo>
                  <a:pt x="461" y="630"/>
                </a:lnTo>
                <a:lnTo>
                  <a:pt x="410" y="531"/>
                </a:lnTo>
                <a:lnTo>
                  <a:pt x="346" y="438"/>
                </a:lnTo>
                <a:lnTo>
                  <a:pt x="288" y="329"/>
                </a:lnTo>
                <a:lnTo>
                  <a:pt x="230" y="249"/>
                </a:lnTo>
                <a:lnTo>
                  <a:pt x="160" y="150"/>
                </a:lnTo>
                <a:lnTo>
                  <a:pt x="102" y="0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10" name="Freeform 7"/>
          <p:cNvSpPr>
            <a:spLocks/>
          </p:cNvSpPr>
          <p:nvPr/>
        </p:nvSpPr>
        <p:spPr bwMode="auto">
          <a:xfrm>
            <a:off x="3856038" y="4706603"/>
            <a:ext cx="1143000" cy="1308326"/>
          </a:xfrm>
          <a:custGeom>
            <a:avLst/>
            <a:gdLst/>
            <a:ahLst/>
            <a:cxnLst>
              <a:cxn ang="0">
                <a:pos x="150" y="61"/>
              </a:cxn>
              <a:cxn ang="0">
                <a:pos x="454" y="272"/>
              </a:cxn>
              <a:cxn ang="0">
                <a:pos x="560" y="394"/>
              </a:cxn>
              <a:cxn ang="0">
                <a:pos x="653" y="522"/>
              </a:cxn>
              <a:cxn ang="0">
                <a:pos x="701" y="669"/>
              </a:cxn>
              <a:cxn ang="0">
                <a:pos x="720" y="756"/>
              </a:cxn>
              <a:cxn ang="0">
                <a:pos x="688" y="736"/>
              </a:cxn>
              <a:cxn ang="0">
                <a:pos x="560" y="730"/>
              </a:cxn>
              <a:cxn ang="0">
                <a:pos x="470" y="714"/>
              </a:cxn>
              <a:cxn ang="0">
                <a:pos x="368" y="666"/>
              </a:cxn>
              <a:cxn ang="0">
                <a:pos x="265" y="522"/>
              </a:cxn>
              <a:cxn ang="0">
                <a:pos x="192" y="378"/>
              </a:cxn>
              <a:cxn ang="0">
                <a:pos x="105" y="260"/>
              </a:cxn>
              <a:cxn ang="0">
                <a:pos x="51" y="160"/>
              </a:cxn>
              <a:cxn ang="0">
                <a:pos x="13" y="68"/>
              </a:cxn>
              <a:cxn ang="0">
                <a:pos x="0" y="20"/>
              </a:cxn>
              <a:cxn ang="0">
                <a:pos x="6" y="0"/>
              </a:cxn>
              <a:cxn ang="0">
                <a:pos x="99" y="16"/>
              </a:cxn>
              <a:cxn ang="0">
                <a:pos x="137" y="45"/>
              </a:cxn>
              <a:cxn ang="0">
                <a:pos x="150" y="61"/>
              </a:cxn>
            </a:cxnLst>
            <a:rect l="0" t="0" r="r" b="b"/>
            <a:pathLst>
              <a:path w="720" h="756">
                <a:moveTo>
                  <a:pt x="150" y="61"/>
                </a:moveTo>
                <a:lnTo>
                  <a:pt x="454" y="272"/>
                </a:lnTo>
                <a:lnTo>
                  <a:pt x="560" y="394"/>
                </a:lnTo>
                <a:lnTo>
                  <a:pt x="653" y="522"/>
                </a:lnTo>
                <a:lnTo>
                  <a:pt x="701" y="669"/>
                </a:lnTo>
                <a:lnTo>
                  <a:pt x="720" y="756"/>
                </a:lnTo>
                <a:lnTo>
                  <a:pt x="688" y="736"/>
                </a:lnTo>
                <a:lnTo>
                  <a:pt x="560" y="730"/>
                </a:lnTo>
                <a:lnTo>
                  <a:pt x="470" y="714"/>
                </a:lnTo>
                <a:lnTo>
                  <a:pt x="368" y="666"/>
                </a:lnTo>
                <a:lnTo>
                  <a:pt x="265" y="522"/>
                </a:lnTo>
                <a:lnTo>
                  <a:pt x="192" y="378"/>
                </a:lnTo>
                <a:lnTo>
                  <a:pt x="105" y="260"/>
                </a:lnTo>
                <a:lnTo>
                  <a:pt x="51" y="160"/>
                </a:lnTo>
                <a:lnTo>
                  <a:pt x="13" y="68"/>
                </a:lnTo>
                <a:lnTo>
                  <a:pt x="0" y="20"/>
                </a:lnTo>
                <a:lnTo>
                  <a:pt x="6" y="0"/>
                </a:lnTo>
                <a:lnTo>
                  <a:pt x="99" y="16"/>
                </a:lnTo>
                <a:lnTo>
                  <a:pt x="137" y="45"/>
                </a:lnTo>
                <a:lnTo>
                  <a:pt x="150" y="61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11" name="Freeform 6"/>
          <p:cNvSpPr>
            <a:spLocks/>
          </p:cNvSpPr>
          <p:nvPr/>
        </p:nvSpPr>
        <p:spPr bwMode="auto">
          <a:xfrm>
            <a:off x="3851275" y="4071603"/>
            <a:ext cx="1238250" cy="1162957"/>
          </a:xfrm>
          <a:custGeom>
            <a:avLst/>
            <a:gdLst/>
            <a:ahLst/>
            <a:cxnLst>
              <a:cxn ang="0">
                <a:pos x="0" y="407"/>
              </a:cxn>
              <a:cxn ang="0">
                <a:pos x="137" y="452"/>
              </a:cxn>
              <a:cxn ang="0">
                <a:pos x="214" y="528"/>
              </a:cxn>
              <a:cxn ang="0">
                <a:pos x="265" y="573"/>
              </a:cxn>
              <a:cxn ang="0">
                <a:pos x="396" y="637"/>
              </a:cxn>
              <a:cxn ang="0">
                <a:pos x="502" y="669"/>
              </a:cxn>
              <a:cxn ang="0">
                <a:pos x="640" y="672"/>
              </a:cxn>
              <a:cxn ang="0">
                <a:pos x="716" y="647"/>
              </a:cxn>
              <a:cxn ang="0">
                <a:pos x="752" y="583"/>
              </a:cxn>
              <a:cxn ang="0">
                <a:pos x="780" y="496"/>
              </a:cxn>
              <a:cxn ang="0">
                <a:pos x="774" y="436"/>
              </a:cxn>
              <a:cxn ang="0">
                <a:pos x="723" y="349"/>
              </a:cxn>
              <a:cxn ang="0">
                <a:pos x="678" y="298"/>
              </a:cxn>
              <a:cxn ang="0">
                <a:pos x="659" y="276"/>
              </a:cxn>
              <a:cxn ang="0">
                <a:pos x="572" y="106"/>
              </a:cxn>
              <a:cxn ang="0">
                <a:pos x="528" y="39"/>
              </a:cxn>
              <a:cxn ang="0">
                <a:pos x="460" y="16"/>
              </a:cxn>
              <a:cxn ang="0">
                <a:pos x="400" y="4"/>
              </a:cxn>
              <a:cxn ang="0">
                <a:pos x="345" y="0"/>
              </a:cxn>
              <a:cxn ang="0">
                <a:pos x="316" y="39"/>
              </a:cxn>
              <a:cxn ang="0">
                <a:pos x="278" y="125"/>
              </a:cxn>
              <a:cxn ang="0">
                <a:pos x="240" y="208"/>
              </a:cxn>
              <a:cxn ang="0">
                <a:pos x="102" y="352"/>
              </a:cxn>
              <a:cxn ang="0">
                <a:pos x="0" y="407"/>
              </a:cxn>
            </a:cxnLst>
            <a:rect l="0" t="0" r="r" b="b"/>
            <a:pathLst>
              <a:path w="780" h="672">
                <a:moveTo>
                  <a:pt x="0" y="407"/>
                </a:moveTo>
                <a:lnTo>
                  <a:pt x="137" y="452"/>
                </a:lnTo>
                <a:lnTo>
                  <a:pt x="214" y="528"/>
                </a:lnTo>
                <a:lnTo>
                  <a:pt x="265" y="573"/>
                </a:lnTo>
                <a:lnTo>
                  <a:pt x="396" y="637"/>
                </a:lnTo>
                <a:lnTo>
                  <a:pt x="502" y="669"/>
                </a:lnTo>
                <a:lnTo>
                  <a:pt x="640" y="672"/>
                </a:lnTo>
                <a:lnTo>
                  <a:pt x="716" y="647"/>
                </a:lnTo>
                <a:lnTo>
                  <a:pt x="752" y="583"/>
                </a:lnTo>
                <a:lnTo>
                  <a:pt x="780" y="496"/>
                </a:lnTo>
                <a:lnTo>
                  <a:pt x="774" y="436"/>
                </a:lnTo>
                <a:lnTo>
                  <a:pt x="723" y="349"/>
                </a:lnTo>
                <a:lnTo>
                  <a:pt x="678" y="298"/>
                </a:lnTo>
                <a:lnTo>
                  <a:pt x="659" y="276"/>
                </a:lnTo>
                <a:lnTo>
                  <a:pt x="572" y="106"/>
                </a:lnTo>
                <a:lnTo>
                  <a:pt x="528" y="39"/>
                </a:lnTo>
                <a:lnTo>
                  <a:pt x="460" y="16"/>
                </a:lnTo>
                <a:lnTo>
                  <a:pt x="400" y="4"/>
                </a:lnTo>
                <a:lnTo>
                  <a:pt x="345" y="0"/>
                </a:lnTo>
                <a:lnTo>
                  <a:pt x="316" y="39"/>
                </a:lnTo>
                <a:lnTo>
                  <a:pt x="278" y="125"/>
                </a:lnTo>
                <a:lnTo>
                  <a:pt x="240" y="208"/>
                </a:lnTo>
                <a:lnTo>
                  <a:pt x="102" y="352"/>
                </a:lnTo>
                <a:lnTo>
                  <a:pt x="0" y="407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12" name="Freeform 5"/>
          <p:cNvSpPr>
            <a:spLocks/>
          </p:cNvSpPr>
          <p:nvPr/>
        </p:nvSpPr>
        <p:spPr bwMode="auto">
          <a:xfrm>
            <a:off x="3648075" y="3381041"/>
            <a:ext cx="654050" cy="1528111"/>
          </a:xfrm>
          <a:custGeom>
            <a:avLst/>
            <a:gdLst/>
            <a:ahLst/>
            <a:cxnLst>
              <a:cxn ang="0">
                <a:pos x="0" y="883"/>
              </a:cxn>
              <a:cxn ang="0">
                <a:pos x="128" y="855"/>
              </a:cxn>
              <a:cxn ang="0">
                <a:pos x="211" y="800"/>
              </a:cxn>
              <a:cxn ang="0">
                <a:pos x="291" y="733"/>
              </a:cxn>
              <a:cxn ang="0">
                <a:pos x="355" y="666"/>
              </a:cxn>
              <a:cxn ang="0">
                <a:pos x="387" y="615"/>
              </a:cxn>
              <a:cxn ang="0">
                <a:pos x="412" y="467"/>
              </a:cxn>
              <a:cxn ang="0">
                <a:pos x="409" y="349"/>
              </a:cxn>
              <a:cxn ang="0">
                <a:pos x="380" y="218"/>
              </a:cxn>
              <a:cxn ang="0">
                <a:pos x="336" y="122"/>
              </a:cxn>
              <a:cxn ang="0">
                <a:pos x="288" y="58"/>
              </a:cxn>
              <a:cxn ang="0">
                <a:pos x="230" y="0"/>
              </a:cxn>
              <a:cxn ang="0">
                <a:pos x="182" y="51"/>
              </a:cxn>
              <a:cxn ang="0">
                <a:pos x="124" y="122"/>
              </a:cxn>
              <a:cxn ang="0">
                <a:pos x="83" y="202"/>
              </a:cxn>
              <a:cxn ang="0">
                <a:pos x="51" y="397"/>
              </a:cxn>
              <a:cxn ang="0">
                <a:pos x="48" y="461"/>
              </a:cxn>
              <a:cxn ang="0">
                <a:pos x="60" y="570"/>
              </a:cxn>
              <a:cxn ang="0">
                <a:pos x="54" y="682"/>
              </a:cxn>
              <a:cxn ang="0">
                <a:pos x="16" y="787"/>
              </a:cxn>
              <a:cxn ang="0">
                <a:pos x="0" y="883"/>
              </a:cxn>
            </a:cxnLst>
            <a:rect l="0" t="0" r="r" b="b"/>
            <a:pathLst>
              <a:path w="412" h="883">
                <a:moveTo>
                  <a:pt x="0" y="883"/>
                </a:moveTo>
                <a:lnTo>
                  <a:pt x="128" y="855"/>
                </a:lnTo>
                <a:lnTo>
                  <a:pt x="211" y="800"/>
                </a:lnTo>
                <a:lnTo>
                  <a:pt x="291" y="733"/>
                </a:lnTo>
                <a:lnTo>
                  <a:pt x="355" y="666"/>
                </a:lnTo>
                <a:lnTo>
                  <a:pt x="387" y="615"/>
                </a:lnTo>
                <a:lnTo>
                  <a:pt x="412" y="467"/>
                </a:lnTo>
                <a:lnTo>
                  <a:pt x="409" y="349"/>
                </a:lnTo>
                <a:lnTo>
                  <a:pt x="380" y="218"/>
                </a:lnTo>
                <a:lnTo>
                  <a:pt x="336" y="122"/>
                </a:lnTo>
                <a:lnTo>
                  <a:pt x="288" y="58"/>
                </a:lnTo>
                <a:lnTo>
                  <a:pt x="230" y="0"/>
                </a:lnTo>
                <a:lnTo>
                  <a:pt x="182" y="51"/>
                </a:lnTo>
                <a:lnTo>
                  <a:pt x="124" y="122"/>
                </a:lnTo>
                <a:lnTo>
                  <a:pt x="83" y="202"/>
                </a:lnTo>
                <a:lnTo>
                  <a:pt x="51" y="397"/>
                </a:lnTo>
                <a:lnTo>
                  <a:pt x="48" y="461"/>
                </a:lnTo>
                <a:lnTo>
                  <a:pt x="60" y="570"/>
                </a:lnTo>
                <a:lnTo>
                  <a:pt x="54" y="682"/>
                </a:lnTo>
                <a:lnTo>
                  <a:pt x="16" y="787"/>
                </a:lnTo>
                <a:lnTo>
                  <a:pt x="0" y="883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92765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19000">
        <p15:prstTrans prst="curtains"/>
      </p:transition>
    </mc:Choice>
    <mc:Fallback xmlns="">
      <p:transition spd="slow" advClick="0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8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2000" fill="hold"/>
                                        <p:tgtEl>
                                          <p:spTgt spid="12"/>
                                        </p:tgtEl>
                                      </p:cBhvr>
                                      <p:by x="100000" y="40000"/>
                                    </p:animScale>
                                  </p:childTnLst>
                                </p:cTn>
                              </p:par>
                              <p:par>
                                <p:cTn id="13" presetID="59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1.85185E-6 C 4.44444E-6 -0.03496 0.10694 -0.06204 0.23715 -0.06204 C 0.37135 -0.06204 0.41632 -0.0294 0.47847 1.85185E-6 C 0.51944 0.05393 0.58541 0.06204 0.71961 0.06204 C 0.84982 0.06204 0.95694 0.03495 0.95694 1.85185E-6 " pathEditMode="relative" rAng="0" ptsTypes="fffff"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7847" y="0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animRot by="1800000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6" presetClass="emph" presetSubtype="0" fill="hold" grpId="1" nodeType="withEffect">
                                  <p:stCondLst>
                                    <p:cond delay="100"/>
                                  </p:stCondLst>
                                  <p:childTnLst>
                                    <p:animScale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9" presetID="0" presetClass="path" presetSubtype="0" accel="50000" decel="50000" fill="hold" grpId="2" nodeType="with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-1.11111E-6 -1.48148E-6 C 0.02708 -0.05764 0.05452 -0.11481 0.11945 -0.1331 C 0.18438 -0.15139 0.30695 -0.12917 0.38941 -0.10972 C 0.47188 -0.09051 0.53854 -0.02546 0.61406 -0.01643 C 0.68941 -0.00741 0.79792 -0.04143 0.84236 -0.05625 C 0.88663 -0.07106 0.88351 -0.08819 0.88038 -0.10532 " pathEditMode="relative" rAng="0" ptsTypes="aaaaaA">
                                      <p:cBhvr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4300" y="-7600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8" presetClass="emph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animRot by="2400000">
                                      <p:cBhvr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6" presetClass="emph" presetSubtype="0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24" dur="2000" fill="hold"/>
                                        <p:tgtEl>
                                          <p:spTgt spid="11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5" presetID="0" presetClass="path" presetSubtype="0" accel="50000" decel="50000" fill="hold" grpId="2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7" presetID="8" presetClass="emph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animRot by="-5400000">
                                      <p:cBhvr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6" presetClass="emph" presetSubtype="0" fill="hold" grpId="1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100000" y="40000"/>
                                    </p:animScale>
                                  </p:childTnLst>
                                </p:cTn>
                              </p:par>
                              <p:par>
                                <p:cTn id="31" presetID="0" presetClass="path" presetSubtype="0" accel="50000" decel="50000" fill="hold" grpId="2" nodeType="withEffect">
                                  <p:stCondLst>
                                    <p:cond delay="4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3" presetID="8" presetClass="emph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5400000">
                                      <p:cBhvr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6" presetClass="emph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36" dur="2000" fill="hold"/>
                                        <p:tgtEl>
                                          <p:spTgt spid="9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0" presetClass="path" presetSubtype="0" accel="50000" decel="50000" fill="hold" grpId="2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3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9" presetID="8" presetClass="emph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6" presetClass="emph" presetSubtype="0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animScale>
                                      <p:cBhvr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3" presetID="0" presetClass="path" presetSubtype="0" accel="50000" decel="50000" fill="hold" grpId="2" nodeType="withEffect">
                                  <p:stCondLst>
                                    <p:cond delay="6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4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Rectangle 29"/>
          <p:cNvSpPr/>
          <p:nvPr/>
        </p:nvSpPr>
        <p:spPr>
          <a:xfrm>
            <a:off x="2063552" y="20986"/>
            <a:ext cx="9235440" cy="6858000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95000"/>
                  <a:lumOff val="5000"/>
                  <a:alpha val="60000"/>
                </a:schemeClr>
              </a:gs>
              <a:gs pos="100000">
                <a:schemeClr val="tx1">
                  <a:lumMod val="95000"/>
                  <a:lumOff val="5000"/>
                  <a:alpha val="9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 useBgFill="1">
        <p:nvSpPr>
          <p:cNvPr id="7" name="Freeform 4"/>
          <p:cNvSpPr>
            <a:spLocks/>
          </p:cNvSpPr>
          <p:nvPr/>
        </p:nvSpPr>
        <p:spPr bwMode="auto">
          <a:xfrm>
            <a:off x="2701925" y="3868403"/>
            <a:ext cx="1047750" cy="1268523"/>
          </a:xfrm>
          <a:custGeom>
            <a:avLst/>
            <a:gdLst/>
            <a:ahLst/>
            <a:cxnLst>
              <a:cxn ang="0">
                <a:pos x="637" y="404"/>
              </a:cxn>
              <a:cxn ang="0">
                <a:pos x="660" y="362"/>
              </a:cxn>
              <a:cxn ang="0">
                <a:pos x="660" y="317"/>
              </a:cxn>
              <a:cxn ang="0">
                <a:pos x="660" y="237"/>
              </a:cxn>
              <a:cxn ang="0">
                <a:pos x="653" y="192"/>
              </a:cxn>
              <a:cxn ang="0">
                <a:pos x="634" y="148"/>
              </a:cxn>
              <a:cxn ang="0">
                <a:pos x="599" y="96"/>
              </a:cxn>
              <a:cxn ang="0">
                <a:pos x="567" y="55"/>
              </a:cxn>
              <a:cxn ang="0">
                <a:pos x="525" y="23"/>
              </a:cxn>
              <a:cxn ang="0">
                <a:pos x="391" y="0"/>
              </a:cxn>
              <a:cxn ang="0">
                <a:pos x="288" y="0"/>
              </a:cxn>
              <a:cxn ang="0">
                <a:pos x="189" y="20"/>
              </a:cxn>
              <a:cxn ang="0">
                <a:pos x="84" y="71"/>
              </a:cxn>
              <a:cxn ang="0">
                <a:pos x="26" y="116"/>
              </a:cxn>
              <a:cxn ang="0">
                <a:pos x="0" y="189"/>
              </a:cxn>
              <a:cxn ang="0">
                <a:pos x="7" y="311"/>
              </a:cxn>
              <a:cxn ang="0">
                <a:pos x="36" y="432"/>
              </a:cxn>
              <a:cxn ang="0">
                <a:pos x="103" y="557"/>
              </a:cxn>
              <a:cxn ang="0">
                <a:pos x="138" y="612"/>
              </a:cxn>
              <a:cxn ang="0">
                <a:pos x="189" y="672"/>
              </a:cxn>
              <a:cxn ang="0">
                <a:pos x="237" y="720"/>
              </a:cxn>
              <a:cxn ang="0">
                <a:pos x="298" y="733"/>
              </a:cxn>
              <a:cxn ang="0">
                <a:pos x="362" y="727"/>
              </a:cxn>
              <a:cxn ang="0">
                <a:pos x="423" y="704"/>
              </a:cxn>
              <a:cxn ang="0">
                <a:pos x="464" y="663"/>
              </a:cxn>
              <a:cxn ang="0">
                <a:pos x="522" y="637"/>
              </a:cxn>
              <a:cxn ang="0">
                <a:pos x="596" y="580"/>
              </a:cxn>
              <a:cxn ang="0">
                <a:pos x="637" y="404"/>
              </a:cxn>
            </a:cxnLst>
            <a:rect l="0" t="0" r="r" b="b"/>
            <a:pathLst>
              <a:path w="660" h="733">
                <a:moveTo>
                  <a:pt x="637" y="404"/>
                </a:moveTo>
                <a:lnTo>
                  <a:pt x="660" y="362"/>
                </a:lnTo>
                <a:lnTo>
                  <a:pt x="660" y="317"/>
                </a:lnTo>
                <a:lnTo>
                  <a:pt x="660" y="237"/>
                </a:lnTo>
                <a:lnTo>
                  <a:pt x="653" y="192"/>
                </a:lnTo>
                <a:lnTo>
                  <a:pt x="634" y="148"/>
                </a:lnTo>
                <a:lnTo>
                  <a:pt x="599" y="96"/>
                </a:lnTo>
                <a:lnTo>
                  <a:pt x="567" y="55"/>
                </a:lnTo>
                <a:lnTo>
                  <a:pt x="525" y="23"/>
                </a:lnTo>
                <a:lnTo>
                  <a:pt x="391" y="0"/>
                </a:lnTo>
                <a:lnTo>
                  <a:pt x="288" y="0"/>
                </a:lnTo>
                <a:lnTo>
                  <a:pt x="189" y="20"/>
                </a:lnTo>
                <a:lnTo>
                  <a:pt x="84" y="71"/>
                </a:lnTo>
                <a:lnTo>
                  <a:pt x="26" y="116"/>
                </a:lnTo>
                <a:lnTo>
                  <a:pt x="0" y="189"/>
                </a:lnTo>
                <a:lnTo>
                  <a:pt x="7" y="311"/>
                </a:lnTo>
                <a:lnTo>
                  <a:pt x="36" y="432"/>
                </a:lnTo>
                <a:lnTo>
                  <a:pt x="103" y="557"/>
                </a:lnTo>
                <a:lnTo>
                  <a:pt x="138" y="612"/>
                </a:lnTo>
                <a:lnTo>
                  <a:pt x="189" y="672"/>
                </a:lnTo>
                <a:lnTo>
                  <a:pt x="237" y="720"/>
                </a:lnTo>
                <a:lnTo>
                  <a:pt x="298" y="733"/>
                </a:lnTo>
                <a:lnTo>
                  <a:pt x="362" y="727"/>
                </a:lnTo>
                <a:lnTo>
                  <a:pt x="423" y="704"/>
                </a:lnTo>
                <a:lnTo>
                  <a:pt x="464" y="663"/>
                </a:lnTo>
                <a:lnTo>
                  <a:pt x="522" y="637"/>
                </a:lnTo>
                <a:lnTo>
                  <a:pt x="596" y="580"/>
                </a:lnTo>
                <a:lnTo>
                  <a:pt x="637" y="404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8" name="Freeform 9"/>
          <p:cNvSpPr>
            <a:spLocks/>
          </p:cNvSpPr>
          <p:nvPr/>
        </p:nvSpPr>
        <p:spPr bwMode="auto">
          <a:xfrm>
            <a:off x="3068639" y="4722478"/>
            <a:ext cx="827087" cy="1162957"/>
          </a:xfrm>
          <a:custGeom>
            <a:avLst/>
            <a:gdLst/>
            <a:ahLst/>
            <a:cxnLst>
              <a:cxn ang="0">
                <a:pos x="454" y="451"/>
              </a:cxn>
              <a:cxn ang="0">
                <a:pos x="381" y="477"/>
              </a:cxn>
              <a:cxn ang="0">
                <a:pos x="339" y="518"/>
              </a:cxn>
              <a:cxn ang="0">
                <a:pos x="317" y="573"/>
              </a:cxn>
              <a:cxn ang="0">
                <a:pos x="269" y="614"/>
              </a:cxn>
              <a:cxn ang="0">
                <a:pos x="211" y="653"/>
              </a:cxn>
              <a:cxn ang="0">
                <a:pos x="147" y="672"/>
              </a:cxn>
              <a:cxn ang="0">
                <a:pos x="93" y="669"/>
              </a:cxn>
              <a:cxn ang="0">
                <a:pos x="41" y="662"/>
              </a:cxn>
              <a:cxn ang="0">
                <a:pos x="0" y="669"/>
              </a:cxn>
              <a:cxn ang="0">
                <a:pos x="16" y="630"/>
              </a:cxn>
              <a:cxn ang="0">
                <a:pos x="25" y="576"/>
              </a:cxn>
              <a:cxn ang="0">
                <a:pos x="29" y="483"/>
              </a:cxn>
              <a:cxn ang="0">
                <a:pos x="48" y="387"/>
              </a:cxn>
              <a:cxn ang="0">
                <a:pos x="89" y="301"/>
              </a:cxn>
              <a:cxn ang="0">
                <a:pos x="141" y="224"/>
              </a:cxn>
              <a:cxn ang="0">
                <a:pos x="185" y="163"/>
              </a:cxn>
              <a:cxn ang="0">
                <a:pos x="275" y="93"/>
              </a:cxn>
              <a:cxn ang="0">
                <a:pos x="352" y="35"/>
              </a:cxn>
              <a:cxn ang="0">
                <a:pos x="435" y="0"/>
              </a:cxn>
              <a:cxn ang="0">
                <a:pos x="521" y="0"/>
              </a:cxn>
              <a:cxn ang="0">
                <a:pos x="499" y="80"/>
              </a:cxn>
              <a:cxn ang="0">
                <a:pos x="435" y="195"/>
              </a:cxn>
              <a:cxn ang="0">
                <a:pos x="425" y="326"/>
              </a:cxn>
              <a:cxn ang="0">
                <a:pos x="454" y="451"/>
              </a:cxn>
            </a:cxnLst>
            <a:rect l="0" t="0" r="r" b="b"/>
            <a:pathLst>
              <a:path w="521" h="672">
                <a:moveTo>
                  <a:pt x="454" y="451"/>
                </a:moveTo>
                <a:lnTo>
                  <a:pt x="381" y="477"/>
                </a:lnTo>
                <a:lnTo>
                  <a:pt x="339" y="518"/>
                </a:lnTo>
                <a:lnTo>
                  <a:pt x="317" y="573"/>
                </a:lnTo>
                <a:lnTo>
                  <a:pt x="269" y="614"/>
                </a:lnTo>
                <a:lnTo>
                  <a:pt x="211" y="653"/>
                </a:lnTo>
                <a:lnTo>
                  <a:pt x="147" y="672"/>
                </a:lnTo>
                <a:lnTo>
                  <a:pt x="93" y="669"/>
                </a:lnTo>
                <a:lnTo>
                  <a:pt x="41" y="662"/>
                </a:lnTo>
                <a:lnTo>
                  <a:pt x="0" y="669"/>
                </a:lnTo>
                <a:lnTo>
                  <a:pt x="16" y="630"/>
                </a:lnTo>
                <a:lnTo>
                  <a:pt x="25" y="576"/>
                </a:lnTo>
                <a:lnTo>
                  <a:pt x="29" y="483"/>
                </a:lnTo>
                <a:lnTo>
                  <a:pt x="48" y="387"/>
                </a:lnTo>
                <a:lnTo>
                  <a:pt x="89" y="301"/>
                </a:lnTo>
                <a:lnTo>
                  <a:pt x="141" y="224"/>
                </a:lnTo>
                <a:lnTo>
                  <a:pt x="185" y="163"/>
                </a:lnTo>
                <a:lnTo>
                  <a:pt x="275" y="93"/>
                </a:lnTo>
                <a:lnTo>
                  <a:pt x="352" y="35"/>
                </a:lnTo>
                <a:lnTo>
                  <a:pt x="435" y="0"/>
                </a:lnTo>
                <a:lnTo>
                  <a:pt x="521" y="0"/>
                </a:lnTo>
                <a:lnTo>
                  <a:pt x="499" y="80"/>
                </a:lnTo>
                <a:lnTo>
                  <a:pt x="435" y="195"/>
                </a:lnTo>
                <a:lnTo>
                  <a:pt x="425" y="326"/>
                </a:lnTo>
                <a:lnTo>
                  <a:pt x="454" y="451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9" name="Freeform 8"/>
          <p:cNvSpPr>
            <a:spLocks/>
          </p:cNvSpPr>
          <p:nvPr/>
        </p:nvSpPr>
        <p:spPr bwMode="auto">
          <a:xfrm>
            <a:off x="3708400" y="4763754"/>
            <a:ext cx="731838" cy="1278907"/>
          </a:xfrm>
          <a:custGeom>
            <a:avLst/>
            <a:gdLst/>
            <a:ahLst/>
            <a:cxnLst>
              <a:cxn ang="0">
                <a:pos x="102" y="0"/>
              </a:cxn>
              <a:cxn ang="0">
                <a:pos x="29" y="137"/>
              </a:cxn>
              <a:cxn ang="0">
                <a:pos x="0" y="249"/>
              </a:cxn>
              <a:cxn ang="0">
                <a:pos x="3" y="316"/>
              </a:cxn>
              <a:cxn ang="0">
                <a:pos x="35" y="403"/>
              </a:cxn>
              <a:cxn ang="0">
                <a:pos x="42" y="467"/>
              </a:cxn>
              <a:cxn ang="0">
                <a:pos x="90" y="540"/>
              </a:cxn>
              <a:cxn ang="0">
                <a:pos x="144" y="617"/>
              </a:cxn>
              <a:cxn ang="0">
                <a:pos x="205" y="672"/>
              </a:cxn>
              <a:cxn ang="0">
                <a:pos x="275" y="726"/>
              </a:cxn>
              <a:cxn ang="0">
                <a:pos x="294" y="732"/>
              </a:cxn>
              <a:cxn ang="0">
                <a:pos x="339" y="739"/>
              </a:cxn>
              <a:cxn ang="0">
                <a:pos x="390" y="732"/>
              </a:cxn>
              <a:cxn ang="0">
                <a:pos x="416" y="694"/>
              </a:cxn>
              <a:cxn ang="0">
                <a:pos x="432" y="659"/>
              </a:cxn>
              <a:cxn ang="0">
                <a:pos x="461" y="630"/>
              </a:cxn>
              <a:cxn ang="0">
                <a:pos x="410" y="531"/>
              </a:cxn>
              <a:cxn ang="0">
                <a:pos x="346" y="438"/>
              </a:cxn>
              <a:cxn ang="0">
                <a:pos x="288" y="329"/>
              </a:cxn>
              <a:cxn ang="0">
                <a:pos x="230" y="249"/>
              </a:cxn>
              <a:cxn ang="0">
                <a:pos x="160" y="150"/>
              </a:cxn>
              <a:cxn ang="0">
                <a:pos x="102" y="0"/>
              </a:cxn>
            </a:cxnLst>
            <a:rect l="0" t="0" r="r" b="b"/>
            <a:pathLst>
              <a:path w="461" h="739">
                <a:moveTo>
                  <a:pt x="102" y="0"/>
                </a:moveTo>
                <a:lnTo>
                  <a:pt x="29" y="137"/>
                </a:lnTo>
                <a:lnTo>
                  <a:pt x="0" y="249"/>
                </a:lnTo>
                <a:lnTo>
                  <a:pt x="3" y="316"/>
                </a:lnTo>
                <a:lnTo>
                  <a:pt x="35" y="403"/>
                </a:lnTo>
                <a:lnTo>
                  <a:pt x="42" y="467"/>
                </a:lnTo>
                <a:lnTo>
                  <a:pt x="90" y="540"/>
                </a:lnTo>
                <a:lnTo>
                  <a:pt x="144" y="617"/>
                </a:lnTo>
                <a:lnTo>
                  <a:pt x="205" y="672"/>
                </a:lnTo>
                <a:lnTo>
                  <a:pt x="275" y="726"/>
                </a:lnTo>
                <a:lnTo>
                  <a:pt x="294" y="732"/>
                </a:lnTo>
                <a:lnTo>
                  <a:pt x="339" y="739"/>
                </a:lnTo>
                <a:lnTo>
                  <a:pt x="390" y="732"/>
                </a:lnTo>
                <a:lnTo>
                  <a:pt x="416" y="694"/>
                </a:lnTo>
                <a:lnTo>
                  <a:pt x="432" y="659"/>
                </a:lnTo>
                <a:lnTo>
                  <a:pt x="461" y="630"/>
                </a:lnTo>
                <a:lnTo>
                  <a:pt x="410" y="531"/>
                </a:lnTo>
                <a:lnTo>
                  <a:pt x="346" y="438"/>
                </a:lnTo>
                <a:lnTo>
                  <a:pt x="288" y="329"/>
                </a:lnTo>
                <a:lnTo>
                  <a:pt x="230" y="249"/>
                </a:lnTo>
                <a:lnTo>
                  <a:pt x="160" y="150"/>
                </a:lnTo>
                <a:lnTo>
                  <a:pt x="102" y="0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10" name="Freeform 7"/>
          <p:cNvSpPr>
            <a:spLocks/>
          </p:cNvSpPr>
          <p:nvPr/>
        </p:nvSpPr>
        <p:spPr bwMode="auto">
          <a:xfrm>
            <a:off x="3856038" y="4706603"/>
            <a:ext cx="1143000" cy="1308326"/>
          </a:xfrm>
          <a:custGeom>
            <a:avLst/>
            <a:gdLst/>
            <a:ahLst/>
            <a:cxnLst>
              <a:cxn ang="0">
                <a:pos x="150" y="61"/>
              </a:cxn>
              <a:cxn ang="0">
                <a:pos x="454" y="272"/>
              </a:cxn>
              <a:cxn ang="0">
                <a:pos x="560" y="394"/>
              </a:cxn>
              <a:cxn ang="0">
                <a:pos x="653" y="522"/>
              </a:cxn>
              <a:cxn ang="0">
                <a:pos x="701" y="669"/>
              </a:cxn>
              <a:cxn ang="0">
                <a:pos x="720" y="756"/>
              </a:cxn>
              <a:cxn ang="0">
                <a:pos x="688" y="736"/>
              </a:cxn>
              <a:cxn ang="0">
                <a:pos x="560" y="730"/>
              </a:cxn>
              <a:cxn ang="0">
                <a:pos x="470" y="714"/>
              </a:cxn>
              <a:cxn ang="0">
                <a:pos x="368" y="666"/>
              </a:cxn>
              <a:cxn ang="0">
                <a:pos x="265" y="522"/>
              </a:cxn>
              <a:cxn ang="0">
                <a:pos x="192" y="378"/>
              </a:cxn>
              <a:cxn ang="0">
                <a:pos x="105" y="260"/>
              </a:cxn>
              <a:cxn ang="0">
                <a:pos x="51" y="160"/>
              </a:cxn>
              <a:cxn ang="0">
                <a:pos x="13" y="68"/>
              </a:cxn>
              <a:cxn ang="0">
                <a:pos x="0" y="20"/>
              </a:cxn>
              <a:cxn ang="0">
                <a:pos x="6" y="0"/>
              </a:cxn>
              <a:cxn ang="0">
                <a:pos x="99" y="16"/>
              </a:cxn>
              <a:cxn ang="0">
                <a:pos x="137" y="45"/>
              </a:cxn>
              <a:cxn ang="0">
                <a:pos x="150" y="61"/>
              </a:cxn>
            </a:cxnLst>
            <a:rect l="0" t="0" r="r" b="b"/>
            <a:pathLst>
              <a:path w="720" h="756">
                <a:moveTo>
                  <a:pt x="150" y="61"/>
                </a:moveTo>
                <a:lnTo>
                  <a:pt x="454" y="272"/>
                </a:lnTo>
                <a:lnTo>
                  <a:pt x="560" y="394"/>
                </a:lnTo>
                <a:lnTo>
                  <a:pt x="653" y="522"/>
                </a:lnTo>
                <a:lnTo>
                  <a:pt x="701" y="669"/>
                </a:lnTo>
                <a:lnTo>
                  <a:pt x="720" y="756"/>
                </a:lnTo>
                <a:lnTo>
                  <a:pt x="688" y="736"/>
                </a:lnTo>
                <a:lnTo>
                  <a:pt x="560" y="730"/>
                </a:lnTo>
                <a:lnTo>
                  <a:pt x="470" y="714"/>
                </a:lnTo>
                <a:lnTo>
                  <a:pt x="368" y="666"/>
                </a:lnTo>
                <a:lnTo>
                  <a:pt x="265" y="522"/>
                </a:lnTo>
                <a:lnTo>
                  <a:pt x="192" y="378"/>
                </a:lnTo>
                <a:lnTo>
                  <a:pt x="105" y="260"/>
                </a:lnTo>
                <a:lnTo>
                  <a:pt x="51" y="160"/>
                </a:lnTo>
                <a:lnTo>
                  <a:pt x="13" y="68"/>
                </a:lnTo>
                <a:lnTo>
                  <a:pt x="0" y="20"/>
                </a:lnTo>
                <a:lnTo>
                  <a:pt x="6" y="0"/>
                </a:lnTo>
                <a:lnTo>
                  <a:pt x="99" y="16"/>
                </a:lnTo>
                <a:lnTo>
                  <a:pt x="137" y="45"/>
                </a:lnTo>
                <a:lnTo>
                  <a:pt x="150" y="61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11" name="Freeform 6"/>
          <p:cNvSpPr>
            <a:spLocks/>
          </p:cNvSpPr>
          <p:nvPr/>
        </p:nvSpPr>
        <p:spPr bwMode="auto">
          <a:xfrm>
            <a:off x="3851275" y="4071603"/>
            <a:ext cx="1238250" cy="1162957"/>
          </a:xfrm>
          <a:custGeom>
            <a:avLst/>
            <a:gdLst/>
            <a:ahLst/>
            <a:cxnLst>
              <a:cxn ang="0">
                <a:pos x="0" y="407"/>
              </a:cxn>
              <a:cxn ang="0">
                <a:pos x="137" y="452"/>
              </a:cxn>
              <a:cxn ang="0">
                <a:pos x="214" y="528"/>
              </a:cxn>
              <a:cxn ang="0">
                <a:pos x="265" y="573"/>
              </a:cxn>
              <a:cxn ang="0">
                <a:pos x="396" y="637"/>
              </a:cxn>
              <a:cxn ang="0">
                <a:pos x="502" y="669"/>
              </a:cxn>
              <a:cxn ang="0">
                <a:pos x="640" y="672"/>
              </a:cxn>
              <a:cxn ang="0">
                <a:pos x="716" y="647"/>
              </a:cxn>
              <a:cxn ang="0">
                <a:pos x="752" y="583"/>
              </a:cxn>
              <a:cxn ang="0">
                <a:pos x="780" y="496"/>
              </a:cxn>
              <a:cxn ang="0">
                <a:pos x="774" y="436"/>
              </a:cxn>
              <a:cxn ang="0">
                <a:pos x="723" y="349"/>
              </a:cxn>
              <a:cxn ang="0">
                <a:pos x="678" y="298"/>
              </a:cxn>
              <a:cxn ang="0">
                <a:pos x="659" y="276"/>
              </a:cxn>
              <a:cxn ang="0">
                <a:pos x="572" y="106"/>
              </a:cxn>
              <a:cxn ang="0">
                <a:pos x="528" y="39"/>
              </a:cxn>
              <a:cxn ang="0">
                <a:pos x="460" y="16"/>
              </a:cxn>
              <a:cxn ang="0">
                <a:pos x="400" y="4"/>
              </a:cxn>
              <a:cxn ang="0">
                <a:pos x="345" y="0"/>
              </a:cxn>
              <a:cxn ang="0">
                <a:pos x="316" y="39"/>
              </a:cxn>
              <a:cxn ang="0">
                <a:pos x="278" y="125"/>
              </a:cxn>
              <a:cxn ang="0">
                <a:pos x="240" y="208"/>
              </a:cxn>
              <a:cxn ang="0">
                <a:pos x="102" y="352"/>
              </a:cxn>
              <a:cxn ang="0">
                <a:pos x="0" y="407"/>
              </a:cxn>
            </a:cxnLst>
            <a:rect l="0" t="0" r="r" b="b"/>
            <a:pathLst>
              <a:path w="780" h="672">
                <a:moveTo>
                  <a:pt x="0" y="407"/>
                </a:moveTo>
                <a:lnTo>
                  <a:pt x="137" y="452"/>
                </a:lnTo>
                <a:lnTo>
                  <a:pt x="214" y="528"/>
                </a:lnTo>
                <a:lnTo>
                  <a:pt x="265" y="573"/>
                </a:lnTo>
                <a:lnTo>
                  <a:pt x="396" y="637"/>
                </a:lnTo>
                <a:lnTo>
                  <a:pt x="502" y="669"/>
                </a:lnTo>
                <a:lnTo>
                  <a:pt x="640" y="672"/>
                </a:lnTo>
                <a:lnTo>
                  <a:pt x="716" y="647"/>
                </a:lnTo>
                <a:lnTo>
                  <a:pt x="752" y="583"/>
                </a:lnTo>
                <a:lnTo>
                  <a:pt x="780" y="496"/>
                </a:lnTo>
                <a:lnTo>
                  <a:pt x="774" y="436"/>
                </a:lnTo>
                <a:lnTo>
                  <a:pt x="723" y="349"/>
                </a:lnTo>
                <a:lnTo>
                  <a:pt x="678" y="298"/>
                </a:lnTo>
                <a:lnTo>
                  <a:pt x="659" y="276"/>
                </a:lnTo>
                <a:lnTo>
                  <a:pt x="572" y="106"/>
                </a:lnTo>
                <a:lnTo>
                  <a:pt x="528" y="39"/>
                </a:lnTo>
                <a:lnTo>
                  <a:pt x="460" y="16"/>
                </a:lnTo>
                <a:lnTo>
                  <a:pt x="400" y="4"/>
                </a:lnTo>
                <a:lnTo>
                  <a:pt x="345" y="0"/>
                </a:lnTo>
                <a:lnTo>
                  <a:pt x="316" y="39"/>
                </a:lnTo>
                <a:lnTo>
                  <a:pt x="278" y="125"/>
                </a:lnTo>
                <a:lnTo>
                  <a:pt x="240" y="208"/>
                </a:lnTo>
                <a:lnTo>
                  <a:pt x="102" y="352"/>
                </a:lnTo>
                <a:lnTo>
                  <a:pt x="0" y="407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12" name="Freeform 5"/>
          <p:cNvSpPr>
            <a:spLocks/>
          </p:cNvSpPr>
          <p:nvPr/>
        </p:nvSpPr>
        <p:spPr bwMode="auto">
          <a:xfrm>
            <a:off x="3648075" y="3381041"/>
            <a:ext cx="654050" cy="1528111"/>
          </a:xfrm>
          <a:custGeom>
            <a:avLst/>
            <a:gdLst/>
            <a:ahLst/>
            <a:cxnLst>
              <a:cxn ang="0">
                <a:pos x="0" y="883"/>
              </a:cxn>
              <a:cxn ang="0">
                <a:pos x="128" y="855"/>
              </a:cxn>
              <a:cxn ang="0">
                <a:pos x="211" y="800"/>
              </a:cxn>
              <a:cxn ang="0">
                <a:pos x="291" y="733"/>
              </a:cxn>
              <a:cxn ang="0">
                <a:pos x="355" y="666"/>
              </a:cxn>
              <a:cxn ang="0">
                <a:pos x="387" y="615"/>
              </a:cxn>
              <a:cxn ang="0">
                <a:pos x="412" y="467"/>
              </a:cxn>
              <a:cxn ang="0">
                <a:pos x="409" y="349"/>
              </a:cxn>
              <a:cxn ang="0">
                <a:pos x="380" y="218"/>
              </a:cxn>
              <a:cxn ang="0">
                <a:pos x="336" y="122"/>
              </a:cxn>
              <a:cxn ang="0">
                <a:pos x="288" y="58"/>
              </a:cxn>
              <a:cxn ang="0">
                <a:pos x="230" y="0"/>
              </a:cxn>
              <a:cxn ang="0">
                <a:pos x="182" y="51"/>
              </a:cxn>
              <a:cxn ang="0">
                <a:pos x="124" y="122"/>
              </a:cxn>
              <a:cxn ang="0">
                <a:pos x="83" y="202"/>
              </a:cxn>
              <a:cxn ang="0">
                <a:pos x="51" y="397"/>
              </a:cxn>
              <a:cxn ang="0">
                <a:pos x="48" y="461"/>
              </a:cxn>
              <a:cxn ang="0">
                <a:pos x="60" y="570"/>
              </a:cxn>
              <a:cxn ang="0">
                <a:pos x="54" y="682"/>
              </a:cxn>
              <a:cxn ang="0">
                <a:pos x="16" y="787"/>
              </a:cxn>
              <a:cxn ang="0">
                <a:pos x="0" y="883"/>
              </a:cxn>
            </a:cxnLst>
            <a:rect l="0" t="0" r="r" b="b"/>
            <a:pathLst>
              <a:path w="412" h="883">
                <a:moveTo>
                  <a:pt x="0" y="883"/>
                </a:moveTo>
                <a:lnTo>
                  <a:pt x="128" y="855"/>
                </a:lnTo>
                <a:lnTo>
                  <a:pt x="211" y="800"/>
                </a:lnTo>
                <a:lnTo>
                  <a:pt x="291" y="733"/>
                </a:lnTo>
                <a:lnTo>
                  <a:pt x="355" y="666"/>
                </a:lnTo>
                <a:lnTo>
                  <a:pt x="387" y="615"/>
                </a:lnTo>
                <a:lnTo>
                  <a:pt x="412" y="467"/>
                </a:lnTo>
                <a:lnTo>
                  <a:pt x="409" y="349"/>
                </a:lnTo>
                <a:lnTo>
                  <a:pt x="380" y="218"/>
                </a:lnTo>
                <a:lnTo>
                  <a:pt x="336" y="122"/>
                </a:lnTo>
                <a:lnTo>
                  <a:pt x="288" y="58"/>
                </a:lnTo>
                <a:lnTo>
                  <a:pt x="230" y="0"/>
                </a:lnTo>
                <a:lnTo>
                  <a:pt x="182" y="51"/>
                </a:lnTo>
                <a:lnTo>
                  <a:pt x="124" y="122"/>
                </a:lnTo>
                <a:lnTo>
                  <a:pt x="83" y="202"/>
                </a:lnTo>
                <a:lnTo>
                  <a:pt x="51" y="397"/>
                </a:lnTo>
                <a:lnTo>
                  <a:pt x="48" y="461"/>
                </a:lnTo>
                <a:lnTo>
                  <a:pt x="60" y="570"/>
                </a:lnTo>
                <a:lnTo>
                  <a:pt x="54" y="682"/>
                </a:lnTo>
                <a:lnTo>
                  <a:pt x="16" y="787"/>
                </a:lnTo>
                <a:lnTo>
                  <a:pt x="0" y="883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695400" y="332657"/>
            <a:ext cx="6780138" cy="33252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O povo tem medo das respostas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Por estarem na profundeza do inconsciente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Nada fica sem respostas</a:t>
            </a:r>
          </a:p>
          <a:p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Na vida acontece conscientemente</a:t>
            </a:r>
            <a:endParaRPr lang="pt-BR" sz="36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328763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19000">
        <p15:prstTrans prst="curtains"/>
      </p:transition>
    </mc:Choice>
    <mc:Fallback xmlns="">
      <p:transition spd="slow" advClick="0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8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2000" fill="hold"/>
                                        <p:tgtEl>
                                          <p:spTgt spid="12"/>
                                        </p:tgtEl>
                                      </p:cBhvr>
                                      <p:by x="100000" y="40000"/>
                                    </p:animScale>
                                  </p:childTnLst>
                                </p:cTn>
                              </p:par>
                              <p:par>
                                <p:cTn id="13" presetID="59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1.85185E-6 C 4.44444E-6 -0.03496 0.10694 -0.06204 0.23715 -0.06204 C 0.37135 -0.06204 0.41632 -0.0294 0.47847 1.85185E-6 C 0.51944 0.05393 0.58541 0.06204 0.71961 0.06204 C 0.84982 0.06204 0.95694 0.03495 0.95694 1.85185E-6 " pathEditMode="relative" rAng="0" ptsTypes="fffff"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7847" y="0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animRot by="1800000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6" presetClass="emph" presetSubtype="0" fill="hold" grpId="1" nodeType="withEffect">
                                  <p:stCondLst>
                                    <p:cond delay="100"/>
                                  </p:stCondLst>
                                  <p:childTnLst>
                                    <p:animScale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9" presetID="0" presetClass="path" presetSubtype="0" accel="50000" decel="50000" fill="hold" grpId="2" nodeType="with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-1.11111E-6 -1.48148E-6 C 0.02708 -0.05764 0.05452 -0.11481 0.11945 -0.1331 C 0.18438 -0.15139 0.30695 -0.12917 0.38941 -0.10972 C 0.47188 -0.09051 0.53854 -0.02546 0.61406 -0.01643 C 0.68941 -0.00741 0.79792 -0.04143 0.84236 -0.05625 C 0.88663 -0.07106 0.88351 -0.08819 0.88038 -0.10532 " pathEditMode="relative" rAng="0" ptsTypes="aaaaaA">
                                      <p:cBhvr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4300" y="-7600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8" presetClass="emph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animRot by="2400000">
                                      <p:cBhvr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6" presetClass="emph" presetSubtype="0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24" dur="2000" fill="hold"/>
                                        <p:tgtEl>
                                          <p:spTgt spid="11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5" presetID="0" presetClass="path" presetSubtype="0" accel="50000" decel="50000" fill="hold" grpId="2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7" presetID="8" presetClass="emph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animRot by="-5400000">
                                      <p:cBhvr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6" presetClass="emph" presetSubtype="0" fill="hold" grpId="1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100000" y="40000"/>
                                    </p:animScale>
                                  </p:childTnLst>
                                </p:cTn>
                              </p:par>
                              <p:par>
                                <p:cTn id="31" presetID="0" presetClass="path" presetSubtype="0" accel="50000" decel="50000" fill="hold" grpId="2" nodeType="withEffect">
                                  <p:stCondLst>
                                    <p:cond delay="4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3" presetID="8" presetClass="emph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5400000">
                                      <p:cBhvr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6" presetClass="emph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36" dur="2000" fill="hold"/>
                                        <p:tgtEl>
                                          <p:spTgt spid="9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0" presetClass="path" presetSubtype="0" accel="50000" decel="50000" fill="hold" grpId="2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3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9" presetID="8" presetClass="emph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6" presetClass="emph" presetSubtype="0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animScale>
                                      <p:cBhvr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3" presetID="0" presetClass="path" presetSubtype="0" accel="50000" decel="50000" fill="hold" grpId="2" nodeType="withEffect">
                                  <p:stCondLst>
                                    <p:cond delay="6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4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6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6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7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Rectangle 29"/>
          <p:cNvSpPr/>
          <p:nvPr/>
        </p:nvSpPr>
        <p:spPr>
          <a:xfrm>
            <a:off x="1524000" y="0"/>
            <a:ext cx="9235440" cy="6858000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95000"/>
                  <a:lumOff val="5000"/>
                  <a:alpha val="60000"/>
                </a:schemeClr>
              </a:gs>
              <a:gs pos="100000">
                <a:schemeClr val="tx1">
                  <a:lumMod val="95000"/>
                  <a:lumOff val="5000"/>
                  <a:alpha val="9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Muitos não querem questionar</a:t>
            </a:r>
          </a:p>
          <a:p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O motivo do acontecer</a:t>
            </a:r>
          </a:p>
          <a:p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Mas o fazer tem consequências</a:t>
            </a:r>
          </a:p>
          <a:p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Tem medo do próprio merecer</a:t>
            </a:r>
          </a:p>
        </p:txBody>
      </p:sp>
      <p:sp useBgFill="1">
        <p:nvSpPr>
          <p:cNvPr id="7" name="Freeform 4"/>
          <p:cNvSpPr>
            <a:spLocks/>
          </p:cNvSpPr>
          <p:nvPr/>
        </p:nvSpPr>
        <p:spPr bwMode="auto">
          <a:xfrm>
            <a:off x="2701925" y="3868403"/>
            <a:ext cx="1047750" cy="1268523"/>
          </a:xfrm>
          <a:custGeom>
            <a:avLst/>
            <a:gdLst/>
            <a:ahLst/>
            <a:cxnLst>
              <a:cxn ang="0">
                <a:pos x="637" y="404"/>
              </a:cxn>
              <a:cxn ang="0">
                <a:pos x="660" y="362"/>
              </a:cxn>
              <a:cxn ang="0">
                <a:pos x="660" y="317"/>
              </a:cxn>
              <a:cxn ang="0">
                <a:pos x="660" y="237"/>
              </a:cxn>
              <a:cxn ang="0">
                <a:pos x="653" y="192"/>
              </a:cxn>
              <a:cxn ang="0">
                <a:pos x="634" y="148"/>
              </a:cxn>
              <a:cxn ang="0">
                <a:pos x="599" y="96"/>
              </a:cxn>
              <a:cxn ang="0">
                <a:pos x="567" y="55"/>
              </a:cxn>
              <a:cxn ang="0">
                <a:pos x="525" y="23"/>
              </a:cxn>
              <a:cxn ang="0">
                <a:pos x="391" y="0"/>
              </a:cxn>
              <a:cxn ang="0">
                <a:pos x="288" y="0"/>
              </a:cxn>
              <a:cxn ang="0">
                <a:pos x="189" y="20"/>
              </a:cxn>
              <a:cxn ang="0">
                <a:pos x="84" y="71"/>
              </a:cxn>
              <a:cxn ang="0">
                <a:pos x="26" y="116"/>
              </a:cxn>
              <a:cxn ang="0">
                <a:pos x="0" y="189"/>
              </a:cxn>
              <a:cxn ang="0">
                <a:pos x="7" y="311"/>
              </a:cxn>
              <a:cxn ang="0">
                <a:pos x="36" y="432"/>
              </a:cxn>
              <a:cxn ang="0">
                <a:pos x="103" y="557"/>
              </a:cxn>
              <a:cxn ang="0">
                <a:pos x="138" y="612"/>
              </a:cxn>
              <a:cxn ang="0">
                <a:pos x="189" y="672"/>
              </a:cxn>
              <a:cxn ang="0">
                <a:pos x="237" y="720"/>
              </a:cxn>
              <a:cxn ang="0">
                <a:pos x="298" y="733"/>
              </a:cxn>
              <a:cxn ang="0">
                <a:pos x="362" y="727"/>
              </a:cxn>
              <a:cxn ang="0">
                <a:pos x="423" y="704"/>
              </a:cxn>
              <a:cxn ang="0">
                <a:pos x="464" y="663"/>
              </a:cxn>
              <a:cxn ang="0">
                <a:pos x="522" y="637"/>
              </a:cxn>
              <a:cxn ang="0">
                <a:pos x="596" y="580"/>
              </a:cxn>
              <a:cxn ang="0">
                <a:pos x="637" y="404"/>
              </a:cxn>
            </a:cxnLst>
            <a:rect l="0" t="0" r="r" b="b"/>
            <a:pathLst>
              <a:path w="660" h="733">
                <a:moveTo>
                  <a:pt x="637" y="404"/>
                </a:moveTo>
                <a:lnTo>
                  <a:pt x="660" y="362"/>
                </a:lnTo>
                <a:lnTo>
                  <a:pt x="660" y="317"/>
                </a:lnTo>
                <a:lnTo>
                  <a:pt x="660" y="237"/>
                </a:lnTo>
                <a:lnTo>
                  <a:pt x="653" y="192"/>
                </a:lnTo>
                <a:lnTo>
                  <a:pt x="634" y="148"/>
                </a:lnTo>
                <a:lnTo>
                  <a:pt x="599" y="96"/>
                </a:lnTo>
                <a:lnTo>
                  <a:pt x="567" y="55"/>
                </a:lnTo>
                <a:lnTo>
                  <a:pt x="525" y="23"/>
                </a:lnTo>
                <a:lnTo>
                  <a:pt x="391" y="0"/>
                </a:lnTo>
                <a:lnTo>
                  <a:pt x="288" y="0"/>
                </a:lnTo>
                <a:lnTo>
                  <a:pt x="189" y="20"/>
                </a:lnTo>
                <a:lnTo>
                  <a:pt x="84" y="71"/>
                </a:lnTo>
                <a:lnTo>
                  <a:pt x="26" y="116"/>
                </a:lnTo>
                <a:lnTo>
                  <a:pt x="0" y="189"/>
                </a:lnTo>
                <a:lnTo>
                  <a:pt x="7" y="311"/>
                </a:lnTo>
                <a:lnTo>
                  <a:pt x="36" y="432"/>
                </a:lnTo>
                <a:lnTo>
                  <a:pt x="103" y="557"/>
                </a:lnTo>
                <a:lnTo>
                  <a:pt x="138" y="612"/>
                </a:lnTo>
                <a:lnTo>
                  <a:pt x="189" y="672"/>
                </a:lnTo>
                <a:lnTo>
                  <a:pt x="237" y="720"/>
                </a:lnTo>
                <a:lnTo>
                  <a:pt x="298" y="733"/>
                </a:lnTo>
                <a:lnTo>
                  <a:pt x="362" y="727"/>
                </a:lnTo>
                <a:lnTo>
                  <a:pt x="423" y="704"/>
                </a:lnTo>
                <a:lnTo>
                  <a:pt x="464" y="663"/>
                </a:lnTo>
                <a:lnTo>
                  <a:pt x="522" y="637"/>
                </a:lnTo>
                <a:lnTo>
                  <a:pt x="596" y="580"/>
                </a:lnTo>
                <a:lnTo>
                  <a:pt x="637" y="404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8" name="Freeform 9"/>
          <p:cNvSpPr>
            <a:spLocks/>
          </p:cNvSpPr>
          <p:nvPr/>
        </p:nvSpPr>
        <p:spPr bwMode="auto">
          <a:xfrm>
            <a:off x="3068639" y="4722478"/>
            <a:ext cx="827087" cy="1162957"/>
          </a:xfrm>
          <a:custGeom>
            <a:avLst/>
            <a:gdLst/>
            <a:ahLst/>
            <a:cxnLst>
              <a:cxn ang="0">
                <a:pos x="454" y="451"/>
              </a:cxn>
              <a:cxn ang="0">
                <a:pos x="381" y="477"/>
              </a:cxn>
              <a:cxn ang="0">
                <a:pos x="339" y="518"/>
              </a:cxn>
              <a:cxn ang="0">
                <a:pos x="317" y="573"/>
              </a:cxn>
              <a:cxn ang="0">
                <a:pos x="269" y="614"/>
              </a:cxn>
              <a:cxn ang="0">
                <a:pos x="211" y="653"/>
              </a:cxn>
              <a:cxn ang="0">
                <a:pos x="147" y="672"/>
              </a:cxn>
              <a:cxn ang="0">
                <a:pos x="93" y="669"/>
              </a:cxn>
              <a:cxn ang="0">
                <a:pos x="41" y="662"/>
              </a:cxn>
              <a:cxn ang="0">
                <a:pos x="0" y="669"/>
              </a:cxn>
              <a:cxn ang="0">
                <a:pos x="16" y="630"/>
              </a:cxn>
              <a:cxn ang="0">
                <a:pos x="25" y="576"/>
              </a:cxn>
              <a:cxn ang="0">
                <a:pos x="29" y="483"/>
              </a:cxn>
              <a:cxn ang="0">
                <a:pos x="48" y="387"/>
              </a:cxn>
              <a:cxn ang="0">
                <a:pos x="89" y="301"/>
              </a:cxn>
              <a:cxn ang="0">
                <a:pos x="141" y="224"/>
              </a:cxn>
              <a:cxn ang="0">
                <a:pos x="185" y="163"/>
              </a:cxn>
              <a:cxn ang="0">
                <a:pos x="275" y="93"/>
              </a:cxn>
              <a:cxn ang="0">
                <a:pos x="352" y="35"/>
              </a:cxn>
              <a:cxn ang="0">
                <a:pos x="435" y="0"/>
              </a:cxn>
              <a:cxn ang="0">
                <a:pos x="521" y="0"/>
              </a:cxn>
              <a:cxn ang="0">
                <a:pos x="499" y="80"/>
              </a:cxn>
              <a:cxn ang="0">
                <a:pos x="435" y="195"/>
              </a:cxn>
              <a:cxn ang="0">
                <a:pos x="425" y="326"/>
              </a:cxn>
              <a:cxn ang="0">
                <a:pos x="454" y="451"/>
              </a:cxn>
            </a:cxnLst>
            <a:rect l="0" t="0" r="r" b="b"/>
            <a:pathLst>
              <a:path w="521" h="672">
                <a:moveTo>
                  <a:pt x="454" y="451"/>
                </a:moveTo>
                <a:lnTo>
                  <a:pt x="381" y="477"/>
                </a:lnTo>
                <a:lnTo>
                  <a:pt x="339" y="518"/>
                </a:lnTo>
                <a:lnTo>
                  <a:pt x="317" y="573"/>
                </a:lnTo>
                <a:lnTo>
                  <a:pt x="269" y="614"/>
                </a:lnTo>
                <a:lnTo>
                  <a:pt x="211" y="653"/>
                </a:lnTo>
                <a:lnTo>
                  <a:pt x="147" y="672"/>
                </a:lnTo>
                <a:lnTo>
                  <a:pt x="93" y="669"/>
                </a:lnTo>
                <a:lnTo>
                  <a:pt x="41" y="662"/>
                </a:lnTo>
                <a:lnTo>
                  <a:pt x="0" y="669"/>
                </a:lnTo>
                <a:lnTo>
                  <a:pt x="16" y="630"/>
                </a:lnTo>
                <a:lnTo>
                  <a:pt x="25" y="576"/>
                </a:lnTo>
                <a:lnTo>
                  <a:pt x="29" y="483"/>
                </a:lnTo>
                <a:lnTo>
                  <a:pt x="48" y="387"/>
                </a:lnTo>
                <a:lnTo>
                  <a:pt x="89" y="301"/>
                </a:lnTo>
                <a:lnTo>
                  <a:pt x="141" y="224"/>
                </a:lnTo>
                <a:lnTo>
                  <a:pt x="185" y="163"/>
                </a:lnTo>
                <a:lnTo>
                  <a:pt x="275" y="93"/>
                </a:lnTo>
                <a:lnTo>
                  <a:pt x="352" y="35"/>
                </a:lnTo>
                <a:lnTo>
                  <a:pt x="435" y="0"/>
                </a:lnTo>
                <a:lnTo>
                  <a:pt x="521" y="0"/>
                </a:lnTo>
                <a:lnTo>
                  <a:pt x="499" y="80"/>
                </a:lnTo>
                <a:lnTo>
                  <a:pt x="435" y="195"/>
                </a:lnTo>
                <a:lnTo>
                  <a:pt x="425" y="326"/>
                </a:lnTo>
                <a:lnTo>
                  <a:pt x="454" y="451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9" name="Freeform 8"/>
          <p:cNvSpPr>
            <a:spLocks/>
          </p:cNvSpPr>
          <p:nvPr/>
        </p:nvSpPr>
        <p:spPr bwMode="auto">
          <a:xfrm>
            <a:off x="3708400" y="4763754"/>
            <a:ext cx="731838" cy="1278907"/>
          </a:xfrm>
          <a:custGeom>
            <a:avLst/>
            <a:gdLst/>
            <a:ahLst/>
            <a:cxnLst>
              <a:cxn ang="0">
                <a:pos x="102" y="0"/>
              </a:cxn>
              <a:cxn ang="0">
                <a:pos x="29" y="137"/>
              </a:cxn>
              <a:cxn ang="0">
                <a:pos x="0" y="249"/>
              </a:cxn>
              <a:cxn ang="0">
                <a:pos x="3" y="316"/>
              </a:cxn>
              <a:cxn ang="0">
                <a:pos x="35" y="403"/>
              </a:cxn>
              <a:cxn ang="0">
                <a:pos x="42" y="467"/>
              </a:cxn>
              <a:cxn ang="0">
                <a:pos x="90" y="540"/>
              </a:cxn>
              <a:cxn ang="0">
                <a:pos x="144" y="617"/>
              </a:cxn>
              <a:cxn ang="0">
                <a:pos x="205" y="672"/>
              </a:cxn>
              <a:cxn ang="0">
                <a:pos x="275" y="726"/>
              </a:cxn>
              <a:cxn ang="0">
                <a:pos x="294" y="732"/>
              </a:cxn>
              <a:cxn ang="0">
                <a:pos x="339" y="739"/>
              </a:cxn>
              <a:cxn ang="0">
                <a:pos x="390" y="732"/>
              </a:cxn>
              <a:cxn ang="0">
                <a:pos x="416" y="694"/>
              </a:cxn>
              <a:cxn ang="0">
                <a:pos x="432" y="659"/>
              </a:cxn>
              <a:cxn ang="0">
                <a:pos x="461" y="630"/>
              </a:cxn>
              <a:cxn ang="0">
                <a:pos x="410" y="531"/>
              </a:cxn>
              <a:cxn ang="0">
                <a:pos x="346" y="438"/>
              </a:cxn>
              <a:cxn ang="0">
                <a:pos x="288" y="329"/>
              </a:cxn>
              <a:cxn ang="0">
                <a:pos x="230" y="249"/>
              </a:cxn>
              <a:cxn ang="0">
                <a:pos x="160" y="150"/>
              </a:cxn>
              <a:cxn ang="0">
                <a:pos x="102" y="0"/>
              </a:cxn>
            </a:cxnLst>
            <a:rect l="0" t="0" r="r" b="b"/>
            <a:pathLst>
              <a:path w="461" h="739">
                <a:moveTo>
                  <a:pt x="102" y="0"/>
                </a:moveTo>
                <a:lnTo>
                  <a:pt x="29" y="137"/>
                </a:lnTo>
                <a:lnTo>
                  <a:pt x="0" y="249"/>
                </a:lnTo>
                <a:lnTo>
                  <a:pt x="3" y="316"/>
                </a:lnTo>
                <a:lnTo>
                  <a:pt x="35" y="403"/>
                </a:lnTo>
                <a:lnTo>
                  <a:pt x="42" y="467"/>
                </a:lnTo>
                <a:lnTo>
                  <a:pt x="90" y="540"/>
                </a:lnTo>
                <a:lnTo>
                  <a:pt x="144" y="617"/>
                </a:lnTo>
                <a:lnTo>
                  <a:pt x="205" y="672"/>
                </a:lnTo>
                <a:lnTo>
                  <a:pt x="275" y="726"/>
                </a:lnTo>
                <a:lnTo>
                  <a:pt x="294" y="732"/>
                </a:lnTo>
                <a:lnTo>
                  <a:pt x="339" y="739"/>
                </a:lnTo>
                <a:lnTo>
                  <a:pt x="390" y="732"/>
                </a:lnTo>
                <a:lnTo>
                  <a:pt x="416" y="694"/>
                </a:lnTo>
                <a:lnTo>
                  <a:pt x="432" y="659"/>
                </a:lnTo>
                <a:lnTo>
                  <a:pt x="461" y="630"/>
                </a:lnTo>
                <a:lnTo>
                  <a:pt x="410" y="531"/>
                </a:lnTo>
                <a:lnTo>
                  <a:pt x="346" y="438"/>
                </a:lnTo>
                <a:lnTo>
                  <a:pt x="288" y="329"/>
                </a:lnTo>
                <a:lnTo>
                  <a:pt x="230" y="249"/>
                </a:lnTo>
                <a:lnTo>
                  <a:pt x="160" y="150"/>
                </a:lnTo>
                <a:lnTo>
                  <a:pt x="102" y="0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10" name="Freeform 7"/>
          <p:cNvSpPr>
            <a:spLocks/>
          </p:cNvSpPr>
          <p:nvPr/>
        </p:nvSpPr>
        <p:spPr bwMode="auto">
          <a:xfrm>
            <a:off x="3856038" y="4706603"/>
            <a:ext cx="1143000" cy="1308326"/>
          </a:xfrm>
          <a:custGeom>
            <a:avLst/>
            <a:gdLst/>
            <a:ahLst/>
            <a:cxnLst>
              <a:cxn ang="0">
                <a:pos x="150" y="61"/>
              </a:cxn>
              <a:cxn ang="0">
                <a:pos x="454" y="272"/>
              </a:cxn>
              <a:cxn ang="0">
                <a:pos x="560" y="394"/>
              </a:cxn>
              <a:cxn ang="0">
                <a:pos x="653" y="522"/>
              </a:cxn>
              <a:cxn ang="0">
                <a:pos x="701" y="669"/>
              </a:cxn>
              <a:cxn ang="0">
                <a:pos x="720" y="756"/>
              </a:cxn>
              <a:cxn ang="0">
                <a:pos x="688" y="736"/>
              </a:cxn>
              <a:cxn ang="0">
                <a:pos x="560" y="730"/>
              </a:cxn>
              <a:cxn ang="0">
                <a:pos x="470" y="714"/>
              </a:cxn>
              <a:cxn ang="0">
                <a:pos x="368" y="666"/>
              </a:cxn>
              <a:cxn ang="0">
                <a:pos x="265" y="522"/>
              </a:cxn>
              <a:cxn ang="0">
                <a:pos x="192" y="378"/>
              </a:cxn>
              <a:cxn ang="0">
                <a:pos x="105" y="260"/>
              </a:cxn>
              <a:cxn ang="0">
                <a:pos x="51" y="160"/>
              </a:cxn>
              <a:cxn ang="0">
                <a:pos x="13" y="68"/>
              </a:cxn>
              <a:cxn ang="0">
                <a:pos x="0" y="20"/>
              </a:cxn>
              <a:cxn ang="0">
                <a:pos x="6" y="0"/>
              </a:cxn>
              <a:cxn ang="0">
                <a:pos x="99" y="16"/>
              </a:cxn>
              <a:cxn ang="0">
                <a:pos x="137" y="45"/>
              </a:cxn>
              <a:cxn ang="0">
                <a:pos x="150" y="61"/>
              </a:cxn>
            </a:cxnLst>
            <a:rect l="0" t="0" r="r" b="b"/>
            <a:pathLst>
              <a:path w="720" h="756">
                <a:moveTo>
                  <a:pt x="150" y="61"/>
                </a:moveTo>
                <a:lnTo>
                  <a:pt x="454" y="272"/>
                </a:lnTo>
                <a:lnTo>
                  <a:pt x="560" y="394"/>
                </a:lnTo>
                <a:lnTo>
                  <a:pt x="653" y="522"/>
                </a:lnTo>
                <a:lnTo>
                  <a:pt x="701" y="669"/>
                </a:lnTo>
                <a:lnTo>
                  <a:pt x="720" y="756"/>
                </a:lnTo>
                <a:lnTo>
                  <a:pt x="688" y="736"/>
                </a:lnTo>
                <a:lnTo>
                  <a:pt x="560" y="730"/>
                </a:lnTo>
                <a:lnTo>
                  <a:pt x="470" y="714"/>
                </a:lnTo>
                <a:lnTo>
                  <a:pt x="368" y="666"/>
                </a:lnTo>
                <a:lnTo>
                  <a:pt x="265" y="522"/>
                </a:lnTo>
                <a:lnTo>
                  <a:pt x="192" y="378"/>
                </a:lnTo>
                <a:lnTo>
                  <a:pt x="105" y="260"/>
                </a:lnTo>
                <a:lnTo>
                  <a:pt x="51" y="160"/>
                </a:lnTo>
                <a:lnTo>
                  <a:pt x="13" y="68"/>
                </a:lnTo>
                <a:lnTo>
                  <a:pt x="0" y="20"/>
                </a:lnTo>
                <a:lnTo>
                  <a:pt x="6" y="0"/>
                </a:lnTo>
                <a:lnTo>
                  <a:pt x="99" y="16"/>
                </a:lnTo>
                <a:lnTo>
                  <a:pt x="137" y="45"/>
                </a:lnTo>
                <a:lnTo>
                  <a:pt x="150" y="61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11" name="Freeform 6"/>
          <p:cNvSpPr>
            <a:spLocks/>
          </p:cNvSpPr>
          <p:nvPr/>
        </p:nvSpPr>
        <p:spPr bwMode="auto">
          <a:xfrm>
            <a:off x="3851275" y="4071603"/>
            <a:ext cx="1238250" cy="1162957"/>
          </a:xfrm>
          <a:custGeom>
            <a:avLst/>
            <a:gdLst/>
            <a:ahLst/>
            <a:cxnLst>
              <a:cxn ang="0">
                <a:pos x="0" y="407"/>
              </a:cxn>
              <a:cxn ang="0">
                <a:pos x="137" y="452"/>
              </a:cxn>
              <a:cxn ang="0">
                <a:pos x="214" y="528"/>
              </a:cxn>
              <a:cxn ang="0">
                <a:pos x="265" y="573"/>
              </a:cxn>
              <a:cxn ang="0">
                <a:pos x="396" y="637"/>
              </a:cxn>
              <a:cxn ang="0">
                <a:pos x="502" y="669"/>
              </a:cxn>
              <a:cxn ang="0">
                <a:pos x="640" y="672"/>
              </a:cxn>
              <a:cxn ang="0">
                <a:pos x="716" y="647"/>
              </a:cxn>
              <a:cxn ang="0">
                <a:pos x="752" y="583"/>
              </a:cxn>
              <a:cxn ang="0">
                <a:pos x="780" y="496"/>
              </a:cxn>
              <a:cxn ang="0">
                <a:pos x="774" y="436"/>
              </a:cxn>
              <a:cxn ang="0">
                <a:pos x="723" y="349"/>
              </a:cxn>
              <a:cxn ang="0">
                <a:pos x="678" y="298"/>
              </a:cxn>
              <a:cxn ang="0">
                <a:pos x="659" y="276"/>
              </a:cxn>
              <a:cxn ang="0">
                <a:pos x="572" y="106"/>
              </a:cxn>
              <a:cxn ang="0">
                <a:pos x="528" y="39"/>
              </a:cxn>
              <a:cxn ang="0">
                <a:pos x="460" y="16"/>
              </a:cxn>
              <a:cxn ang="0">
                <a:pos x="400" y="4"/>
              </a:cxn>
              <a:cxn ang="0">
                <a:pos x="345" y="0"/>
              </a:cxn>
              <a:cxn ang="0">
                <a:pos x="316" y="39"/>
              </a:cxn>
              <a:cxn ang="0">
                <a:pos x="278" y="125"/>
              </a:cxn>
              <a:cxn ang="0">
                <a:pos x="240" y="208"/>
              </a:cxn>
              <a:cxn ang="0">
                <a:pos x="102" y="352"/>
              </a:cxn>
              <a:cxn ang="0">
                <a:pos x="0" y="407"/>
              </a:cxn>
            </a:cxnLst>
            <a:rect l="0" t="0" r="r" b="b"/>
            <a:pathLst>
              <a:path w="780" h="672">
                <a:moveTo>
                  <a:pt x="0" y="407"/>
                </a:moveTo>
                <a:lnTo>
                  <a:pt x="137" y="452"/>
                </a:lnTo>
                <a:lnTo>
                  <a:pt x="214" y="528"/>
                </a:lnTo>
                <a:lnTo>
                  <a:pt x="265" y="573"/>
                </a:lnTo>
                <a:lnTo>
                  <a:pt x="396" y="637"/>
                </a:lnTo>
                <a:lnTo>
                  <a:pt x="502" y="669"/>
                </a:lnTo>
                <a:lnTo>
                  <a:pt x="640" y="672"/>
                </a:lnTo>
                <a:lnTo>
                  <a:pt x="716" y="647"/>
                </a:lnTo>
                <a:lnTo>
                  <a:pt x="752" y="583"/>
                </a:lnTo>
                <a:lnTo>
                  <a:pt x="780" y="496"/>
                </a:lnTo>
                <a:lnTo>
                  <a:pt x="774" y="436"/>
                </a:lnTo>
                <a:lnTo>
                  <a:pt x="723" y="349"/>
                </a:lnTo>
                <a:lnTo>
                  <a:pt x="678" y="298"/>
                </a:lnTo>
                <a:lnTo>
                  <a:pt x="659" y="276"/>
                </a:lnTo>
                <a:lnTo>
                  <a:pt x="572" y="106"/>
                </a:lnTo>
                <a:lnTo>
                  <a:pt x="528" y="39"/>
                </a:lnTo>
                <a:lnTo>
                  <a:pt x="460" y="16"/>
                </a:lnTo>
                <a:lnTo>
                  <a:pt x="400" y="4"/>
                </a:lnTo>
                <a:lnTo>
                  <a:pt x="345" y="0"/>
                </a:lnTo>
                <a:lnTo>
                  <a:pt x="316" y="39"/>
                </a:lnTo>
                <a:lnTo>
                  <a:pt x="278" y="125"/>
                </a:lnTo>
                <a:lnTo>
                  <a:pt x="240" y="208"/>
                </a:lnTo>
                <a:lnTo>
                  <a:pt x="102" y="352"/>
                </a:lnTo>
                <a:lnTo>
                  <a:pt x="0" y="407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12" name="Freeform 5"/>
          <p:cNvSpPr>
            <a:spLocks/>
          </p:cNvSpPr>
          <p:nvPr/>
        </p:nvSpPr>
        <p:spPr bwMode="auto">
          <a:xfrm>
            <a:off x="3648075" y="3381041"/>
            <a:ext cx="654050" cy="1528111"/>
          </a:xfrm>
          <a:custGeom>
            <a:avLst/>
            <a:gdLst/>
            <a:ahLst/>
            <a:cxnLst>
              <a:cxn ang="0">
                <a:pos x="0" y="883"/>
              </a:cxn>
              <a:cxn ang="0">
                <a:pos x="128" y="855"/>
              </a:cxn>
              <a:cxn ang="0">
                <a:pos x="211" y="800"/>
              </a:cxn>
              <a:cxn ang="0">
                <a:pos x="291" y="733"/>
              </a:cxn>
              <a:cxn ang="0">
                <a:pos x="355" y="666"/>
              </a:cxn>
              <a:cxn ang="0">
                <a:pos x="387" y="615"/>
              </a:cxn>
              <a:cxn ang="0">
                <a:pos x="412" y="467"/>
              </a:cxn>
              <a:cxn ang="0">
                <a:pos x="409" y="349"/>
              </a:cxn>
              <a:cxn ang="0">
                <a:pos x="380" y="218"/>
              </a:cxn>
              <a:cxn ang="0">
                <a:pos x="336" y="122"/>
              </a:cxn>
              <a:cxn ang="0">
                <a:pos x="288" y="58"/>
              </a:cxn>
              <a:cxn ang="0">
                <a:pos x="230" y="0"/>
              </a:cxn>
              <a:cxn ang="0">
                <a:pos x="182" y="51"/>
              </a:cxn>
              <a:cxn ang="0">
                <a:pos x="124" y="122"/>
              </a:cxn>
              <a:cxn ang="0">
                <a:pos x="83" y="202"/>
              </a:cxn>
              <a:cxn ang="0">
                <a:pos x="51" y="397"/>
              </a:cxn>
              <a:cxn ang="0">
                <a:pos x="48" y="461"/>
              </a:cxn>
              <a:cxn ang="0">
                <a:pos x="60" y="570"/>
              </a:cxn>
              <a:cxn ang="0">
                <a:pos x="54" y="682"/>
              </a:cxn>
              <a:cxn ang="0">
                <a:pos x="16" y="787"/>
              </a:cxn>
              <a:cxn ang="0">
                <a:pos x="0" y="883"/>
              </a:cxn>
            </a:cxnLst>
            <a:rect l="0" t="0" r="r" b="b"/>
            <a:pathLst>
              <a:path w="412" h="883">
                <a:moveTo>
                  <a:pt x="0" y="883"/>
                </a:moveTo>
                <a:lnTo>
                  <a:pt x="128" y="855"/>
                </a:lnTo>
                <a:lnTo>
                  <a:pt x="211" y="800"/>
                </a:lnTo>
                <a:lnTo>
                  <a:pt x="291" y="733"/>
                </a:lnTo>
                <a:lnTo>
                  <a:pt x="355" y="666"/>
                </a:lnTo>
                <a:lnTo>
                  <a:pt x="387" y="615"/>
                </a:lnTo>
                <a:lnTo>
                  <a:pt x="412" y="467"/>
                </a:lnTo>
                <a:lnTo>
                  <a:pt x="409" y="349"/>
                </a:lnTo>
                <a:lnTo>
                  <a:pt x="380" y="218"/>
                </a:lnTo>
                <a:lnTo>
                  <a:pt x="336" y="122"/>
                </a:lnTo>
                <a:lnTo>
                  <a:pt x="288" y="58"/>
                </a:lnTo>
                <a:lnTo>
                  <a:pt x="230" y="0"/>
                </a:lnTo>
                <a:lnTo>
                  <a:pt x="182" y="51"/>
                </a:lnTo>
                <a:lnTo>
                  <a:pt x="124" y="122"/>
                </a:lnTo>
                <a:lnTo>
                  <a:pt x="83" y="202"/>
                </a:lnTo>
                <a:lnTo>
                  <a:pt x="51" y="397"/>
                </a:lnTo>
                <a:lnTo>
                  <a:pt x="48" y="461"/>
                </a:lnTo>
                <a:lnTo>
                  <a:pt x="60" y="570"/>
                </a:lnTo>
                <a:lnTo>
                  <a:pt x="54" y="682"/>
                </a:lnTo>
                <a:lnTo>
                  <a:pt x="16" y="787"/>
                </a:lnTo>
                <a:lnTo>
                  <a:pt x="0" y="883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55797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19000">
        <p15:prstTrans prst="curtains"/>
      </p:transition>
    </mc:Choice>
    <mc:Fallback xmlns="">
      <p:transition spd="slow" advClick="0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8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2000" fill="hold"/>
                                        <p:tgtEl>
                                          <p:spTgt spid="12"/>
                                        </p:tgtEl>
                                      </p:cBhvr>
                                      <p:by x="100000" y="40000"/>
                                    </p:animScale>
                                  </p:childTnLst>
                                </p:cTn>
                              </p:par>
                              <p:par>
                                <p:cTn id="13" presetID="59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1.85185E-6 C 4.44444E-6 -0.03496 0.10694 -0.06204 0.23715 -0.06204 C 0.37135 -0.06204 0.41632 -0.0294 0.47847 1.85185E-6 C 0.51944 0.05393 0.58541 0.06204 0.71961 0.06204 C 0.84982 0.06204 0.95694 0.03495 0.95694 1.85185E-6 " pathEditMode="relative" rAng="0" ptsTypes="fffff"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7847" y="0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animRot by="1800000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6" presetClass="emph" presetSubtype="0" fill="hold" grpId="1" nodeType="withEffect">
                                  <p:stCondLst>
                                    <p:cond delay="100"/>
                                  </p:stCondLst>
                                  <p:childTnLst>
                                    <p:animScale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9" presetID="0" presetClass="path" presetSubtype="0" accel="50000" decel="50000" fill="hold" grpId="2" nodeType="with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-1.11111E-6 -1.48148E-6 C 0.02708 -0.05764 0.05452 -0.11481 0.11945 -0.1331 C 0.18438 -0.15139 0.30695 -0.12917 0.38941 -0.10972 C 0.47188 -0.09051 0.53854 -0.02546 0.61406 -0.01643 C 0.68941 -0.00741 0.79792 -0.04143 0.84236 -0.05625 C 0.88663 -0.07106 0.88351 -0.08819 0.88038 -0.10532 " pathEditMode="relative" rAng="0" ptsTypes="aaaaaA">
                                      <p:cBhvr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4300" y="-7600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8" presetClass="emph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animRot by="2400000">
                                      <p:cBhvr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6" presetClass="emph" presetSubtype="0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24" dur="2000" fill="hold"/>
                                        <p:tgtEl>
                                          <p:spTgt spid="11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5" presetID="0" presetClass="path" presetSubtype="0" accel="50000" decel="50000" fill="hold" grpId="2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7" presetID="8" presetClass="emph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animRot by="-5400000">
                                      <p:cBhvr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6" presetClass="emph" presetSubtype="0" fill="hold" grpId="1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100000" y="40000"/>
                                    </p:animScale>
                                  </p:childTnLst>
                                </p:cTn>
                              </p:par>
                              <p:par>
                                <p:cTn id="31" presetID="0" presetClass="path" presetSubtype="0" accel="50000" decel="50000" fill="hold" grpId="2" nodeType="withEffect">
                                  <p:stCondLst>
                                    <p:cond delay="4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3" presetID="8" presetClass="emph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5400000">
                                      <p:cBhvr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6" presetClass="emph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36" dur="2000" fill="hold"/>
                                        <p:tgtEl>
                                          <p:spTgt spid="9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0" presetClass="path" presetSubtype="0" accel="50000" decel="50000" fill="hold" grpId="2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3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9" presetID="8" presetClass="emph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6" presetClass="emph" presetSubtype="0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animScale>
                                      <p:cBhvr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3" presetID="0" presetClass="path" presetSubtype="0" accel="50000" decel="50000" fill="hold" grpId="2" nodeType="withEffect">
                                  <p:stCondLst>
                                    <p:cond delay="6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4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Rectangle 29"/>
          <p:cNvSpPr/>
          <p:nvPr/>
        </p:nvSpPr>
        <p:spPr>
          <a:xfrm>
            <a:off x="1524000" y="0"/>
            <a:ext cx="9235440" cy="6858000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95000"/>
                  <a:lumOff val="5000"/>
                  <a:alpha val="60000"/>
                </a:schemeClr>
              </a:gs>
              <a:gs pos="100000">
                <a:schemeClr val="tx1">
                  <a:lumMod val="95000"/>
                  <a:lumOff val="5000"/>
                  <a:alpha val="9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A gente erra muito nesta vida</a:t>
            </a:r>
          </a:p>
          <a:p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Mas como saber o certo muitas vezes</a:t>
            </a:r>
          </a:p>
          <a:p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É o saber do momento</a:t>
            </a:r>
          </a:p>
          <a:p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Que dá respostas talvez</a:t>
            </a:r>
          </a:p>
        </p:txBody>
      </p:sp>
      <p:sp useBgFill="1">
        <p:nvSpPr>
          <p:cNvPr id="7" name="Freeform 4"/>
          <p:cNvSpPr>
            <a:spLocks/>
          </p:cNvSpPr>
          <p:nvPr/>
        </p:nvSpPr>
        <p:spPr bwMode="auto">
          <a:xfrm>
            <a:off x="2701925" y="3868403"/>
            <a:ext cx="1047750" cy="1268523"/>
          </a:xfrm>
          <a:custGeom>
            <a:avLst/>
            <a:gdLst/>
            <a:ahLst/>
            <a:cxnLst>
              <a:cxn ang="0">
                <a:pos x="637" y="404"/>
              </a:cxn>
              <a:cxn ang="0">
                <a:pos x="660" y="362"/>
              </a:cxn>
              <a:cxn ang="0">
                <a:pos x="660" y="317"/>
              </a:cxn>
              <a:cxn ang="0">
                <a:pos x="660" y="237"/>
              </a:cxn>
              <a:cxn ang="0">
                <a:pos x="653" y="192"/>
              </a:cxn>
              <a:cxn ang="0">
                <a:pos x="634" y="148"/>
              </a:cxn>
              <a:cxn ang="0">
                <a:pos x="599" y="96"/>
              </a:cxn>
              <a:cxn ang="0">
                <a:pos x="567" y="55"/>
              </a:cxn>
              <a:cxn ang="0">
                <a:pos x="525" y="23"/>
              </a:cxn>
              <a:cxn ang="0">
                <a:pos x="391" y="0"/>
              </a:cxn>
              <a:cxn ang="0">
                <a:pos x="288" y="0"/>
              </a:cxn>
              <a:cxn ang="0">
                <a:pos x="189" y="20"/>
              </a:cxn>
              <a:cxn ang="0">
                <a:pos x="84" y="71"/>
              </a:cxn>
              <a:cxn ang="0">
                <a:pos x="26" y="116"/>
              </a:cxn>
              <a:cxn ang="0">
                <a:pos x="0" y="189"/>
              </a:cxn>
              <a:cxn ang="0">
                <a:pos x="7" y="311"/>
              </a:cxn>
              <a:cxn ang="0">
                <a:pos x="36" y="432"/>
              </a:cxn>
              <a:cxn ang="0">
                <a:pos x="103" y="557"/>
              </a:cxn>
              <a:cxn ang="0">
                <a:pos x="138" y="612"/>
              </a:cxn>
              <a:cxn ang="0">
                <a:pos x="189" y="672"/>
              </a:cxn>
              <a:cxn ang="0">
                <a:pos x="237" y="720"/>
              </a:cxn>
              <a:cxn ang="0">
                <a:pos x="298" y="733"/>
              </a:cxn>
              <a:cxn ang="0">
                <a:pos x="362" y="727"/>
              </a:cxn>
              <a:cxn ang="0">
                <a:pos x="423" y="704"/>
              </a:cxn>
              <a:cxn ang="0">
                <a:pos x="464" y="663"/>
              </a:cxn>
              <a:cxn ang="0">
                <a:pos x="522" y="637"/>
              </a:cxn>
              <a:cxn ang="0">
                <a:pos x="596" y="580"/>
              </a:cxn>
              <a:cxn ang="0">
                <a:pos x="637" y="404"/>
              </a:cxn>
            </a:cxnLst>
            <a:rect l="0" t="0" r="r" b="b"/>
            <a:pathLst>
              <a:path w="660" h="733">
                <a:moveTo>
                  <a:pt x="637" y="404"/>
                </a:moveTo>
                <a:lnTo>
                  <a:pt x="660" y="362"/>
                </a:lnTo>
                <a:lnTo>
                  <a:pt x="660" y="317"/>
                </a:lnTo>
                <a:lnTo>
                  <a:pt x="660" y="237"/>
                </a:lnTo>
                <a:lnTo>
                  <a:pt x="653" y="192"/>
                </a:lnTo>
                <a:lnTo>
                  <a:pt x="634" y="148"/>
                </a:lnTo>
                <a:lnTo>
                  <a:pt x="599" y="96"/>
                </a:lnTo>
                <a:lnTo>
                  <a:pt x="567" y="55"/>
                </a:lnTo>
                <a:lnTo>
                  <a:pt x="525" y="23"/>
                </a:lnTo>
                <a:lnTo>
                  <a:pt x="391" y="0"/>
                </a:lnTo>
                <a:lnTo>
                  <a:pt x="288" y="0"/>
                </a:lnTo>
                <a:lnTo>
                  <a:pt x="189" y="20"/>
                </a:lnTo>
                <a:lnTo>
                  <a:pt x="84" y="71"/>
                </a:lnTo>
                <a:lnTo>
                  <a:pt x="26" y="116"/>
                </a:lnTo>
                <a:lnTo>
                  <a:pt x="0" y="189"/>
                </a:lnTo>
                <a:lnTo>
                  <a:pt x="7" y="311"/>
                </a:lnTo>
                <a:lnTo>
                  <a:pt x="36" y="432"/>
                </a:lnTo>
                <a:lnTo>
                  <a:pt x="103" y="557"/>
                </a:lnTo>
                <a:lnTo>
                  <a:pt x="138" y="612"/>
                </a:lnTo>
                <a:lnTo>
                  <a:pt x="189" y="672"/>
                </a:lnTo>
                <a:lnTo>
                  <a:pt x="237" y="720"/>
                </a:lnTo>
                <a:lnTo>
                  <a:pt x="298" y="733"/>
                </a:lnTo>
                <a:lnTo>
                  <a:pt x="362" y="727"/>
                </a:lnTo>
                <a:lnTo>
                  <a:pt x="423" y="704"/>
                </a:lnTo>
                <a:lnTo>
                  <a:pt x="464" y="663"/>
                </a:lnTo>
                <a:lnTo>
                  <a:pt x="522" y="637"/>
                </a:lnTo>
                <a:lnTo>
                  <a:pt x="596" y="580"/>
                </a:lnTo>
                <a:lnTo>
                  <a:pt x="637" y="404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8" name="Freeform 9"/>
          <p:cNvSpPr>
            <a:spLocks/>
          </p:cNvSpPr>
          <p:nvPr/>
        </p:nvSpPr>
        <p:spPr bwMode="auto">
          <a:xfrm>
            <a:off x="3068639" y="4722478"/>
            <a:ext cx="827087" cy="1162957"/>
          </a:xfrm>
          <a:custGeom>
            <a:avLst/>
            <a:gdLst/>
            <a:ahLst/>
            <a:cxnLst>
              <a:cxn ang="0">
                <a:pos x="454" y="451"/>
              </a:cxn>
              <a:cxn ang="0">
                <a:pos x="381" y="477"/>
              </a:cxn>
              <a:cxn ang="0">
                <a:pos x="339" y="518"/>
              </a:cxn>
              <a:cxn ang="0">
                <a:pos x="317" y="573"/>
              </a:cxn>
              <a:cxn ang="0">
                <a:pos x="269" y="614"/>
              </a:cxn>
              <a:cxn ang="0">
                <a:pos x="211" y="653"/>
              </a:cxn>
              <a:cxn ang="0">
                <a:pos x="147" y="672"/>
              </a:cxn>
              <a:cxn ang="0">
                <a:pos x="93" y="669"/>
              </a:cxn>
              <a:cxn ang="0">
                <a:pos x="41" y="662"/>
              </a:cxn>
              <a:cxn ang="0">
                <a:pos x="0" y="669"/>
              </a:cxn>
              <a:cxn ang="0">
                <a:pos x="16" y="630"/>
              </a:cxn>
              <a:cxn ang="0">
                <a:pos x="25" y="576"/>
              </a:cxn>
              <a:cxn ang="0">
                <a:pos x="29" y="483"/>
              </a:cxn>
              <a:cxn ang="0">
                <a:pos x="48" y="387"/>
              </a:cxn>
              <a:cxn ang="0">
                <a:pos x="89" y="301"/>
              </a:cxn>
              <a:cxn ang="0">
                <a:pos x="141" y="224"/>
              </a:cxn>
              <a:cxn ang="0">
                <a:pos x="185" y="163"/>
              </a:cxn>
              <a:cxn ang="0">
                <a:pos x="275" y="93"/>
              </a:cxn>
              <a:cxn ang="0">
                <a:pos x="352" y="35"/>
              </a:cxn>
              <a:cxn ang="0">
                <a:pos x="435" y="0"/>
              </a:cxn>
              <a:cxn ang="0">
                <a:pos x="521" y="0"/>
              </a:cxn>
              <a:cxn ang="0">
                <a:pos x="499" y="80"/>
              </a:cxn>
              <a:cxn ang="0">
                <a:pos x="435" y="195"/>
              </a:cxn>
              <a:cxn ang="0">
                <a:pos x="425" y="326"/>
              </a:cxn>
              <a:cxn ang="0">
                <a:pos x="454" y="451"/>
              </a:cxn>
            </a:cxnLst>
            <a:rect l="0" t="0" r="r" b="b"/>
            <a:pathLst>
              <a:path w="521" h="672">
                <a:moveTo>
                  <a:pt x="454" y="451"/>
                </a:moveTo>
                <a:lnTo>
                  <a:pt x="381" y="477"/>
                </a:lnTo>
                <a:lnTo>
                  <a:pt x="339" y="518"/>
                </a:lnTo>
                <a:lnTo>
                  <a:pt x="317" y="573"/>
                </a:lnTo>
                <a:lnTo>
                  <a:pt x="269" y="614"/>
                </a:lnTo>
                <a:lnTo>
                  <a:pt x="211" y="653"/>
                </a:lnTo>
                <a:lnTo>
                  <a:pt x="147" y="672"/>
                </a:lnTo>
                <a:lnTo>
                  <a:pt x="93" y="669"/>
                </a:lnTo>
                <a:lnTo>
                  <a:pt x="41" y="662"/>
                </a:lnTo>
                <a:lnTo>
                  <a:pt x="0" y="669"/>
                </a:lnTo>
                <a:lnTo>
                  <a:pt x="16" y="630"/>
                </a:lnTo>
                <a:lnTo>
                  <a:pt x="25" y="576"/>
                </a:lnTo>
                <a:lnTo>
                  <a:pt x="29" y="483"/>
                </a:lnTo>
                <a:lnTo>
                  <a:pt x="48" y="387"/>
                </a:lnTo>
                <a:lnTo>
                  <a:pt x="89" y="301"/>
                </a:lnTo>
                <a:lnTo>
                  <a:pt x="141" y="224"/>
                </a:lnTo>
                <a:lnTo>
                  <a:pt x="185" y="163"/>
                </a:lnTo>
                <a:lnTo>
                  <a:pt x="275" y="93"/>
                </a:lnTo>
                <a:lnTo>
                  <a:pt x="352" y="35"/>
                </a:lnTo>
                <a:lnTo>
                  <a:pt x="435" y="0"/>
                </a:lnTo>
                <a:lnTo>
                  <a:pt x="521" y="0"/>
                </a:lnTo>
                <a:lnTo>
                  <a:pt x="499" y="80"/>
                </a:lnTo>
                <a:lnTo>
                  <a:pt x="435" y="195"/>
                </a:lnTo>
                <a:lnTo>
                  <a:pt x="425" y="326"/>
                </a:lnTo>
                <a:lnTo>
                  <a:pt x="454" y="451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9" name="Freeform 8"/>
          <p:cNvSpPr>
            <a:spLocks/>
          </p:cNvSpPr>
          <p:nvPr/>
        </p:nvSpPr>
        <p:spPr bwMode="auto">
          <a:xfrm>
            <a:off x="3708400" y="4763754"/>
            <a:ext cx="731838" cy="1278907"/>
          </a:xfrm>
          <a:custGeom>
            <a:avLst/>
            <a:gdLst/>
            <a:ahLst/>
            <a:cxnLst>
              <a:cxn ang="0">
                <a:pos x="102" y="0"/>
              </a:cxn>
              <a:cxn ang="0">
                <a:pos x="29" y="137"/>
              </a:cxn>
              <a:cxn ang="0">
                <a:pos x="0" y="249"/>
              </a:cxn>
              <a:cxn ang="0">
                <a:pos x="3" y="316"/>
              </a:cxn>
              <a:cxn ang="0">
                <a:pos x="35" y="403"/>
              </a:cxn>
              <a:cxn ang="0">
                <a:pos x="42" y="467"/>
              </a:cxn>
              <a:cxn ang="0">
                <a:pos x="90" y="540"/>
              </a:cxn>
              <a:cxn ang="0">
                <a:pos x="144" y="617"/>
              </a:cxn>
              <a:cxn ang="0">
                <a:pos x="205" y="672"/>
              </a:cxn>
              <a:cxn ang="0">
                <a:pos x="275" y="726"/>
              </a:cxn>
              <a:cxn ang="0">
                <a:pos x="294" y="732"/>
              </a:cxn>
              <a:cxn ang="0">
                <a:pos x="339" y="739"/>
              </a:cxn>
              <a:cxn ang="0">
                <a:pos x="390" y="732"/>
              </a:cxn>
              <a:cxn ang="0">
                <a:pos x="416" y="694"/>
              </a:cxn>
              <a:cxn ang="0">
                <a:pos x="432" y="659"/>
              </a:cxn>
              <a:cxn ang="0">
                <a:pos x="461" y="630"/>
              </a:cxn>
              <a:cxn ang="0">
                <a:pos x="410" y="531"/>
              </a:cxn>
              <a:cxn ang="0">
                <a:pos x="346" y="438"/>
              </a:cxn>
              <a:cxn ang="0">
                <a:pos x="288" y="329"/>
              </a:cxn>
              <a:cxn ang="0">
                <a:pos x="230" y="249"/>
              </a:cxn>
              <a:cxn ang="0">
                <a:pos x="160" y="150"/>
              </a:cxn>
              <a:cxn ang="0">
                <a:pos x="102" y="0"/>
              </a:cxn>
            </a:cxnLst>
            <a:rect l="0" t="0" r="r" b="b"/>
            <a:pathLst>
              <a:path w="461" h="739">
                <a:moveTo>
                  <a:pt x="102" y="0"/>
                </a:moveTo>
                <a:lnTo>
                  <a:pt x="29" y="137"/>
                </a:lnTo>
                <a:lnTo>
                  <a:pt x="0" y="249"/>
                </a:lnTo>
                <a:lnTo>
                  <a:pt x="3" y="316"/>
                </a:lnTo>
                <a:lnTo>
                  <a:pt x="35" y="403"/>
                </a:lnTo>
                <a:lnTo>
                  <a:pt x="42" y="467"/>
                </a:lnTo>
                <a:lnTo>
                  <a:pt x="90" y="540"/>
                </a:lnTo>
                <a:lnTo>
                  <a:pt x="144" y="617"/>
                </a:lnTo>
                <a:lnTo>
                  <a:pt x="205" y="672"/>
                </a:lnTo>
                <a:lnTo>
                  <a:pt x="275" y="726"/>
                </a:lnTo>
                <a:lnTo>
                  <a:pt x="294" y="732"/>
                </a:lnTo>
                <a:lnTo>
                  <a:pt x="339" y="739"/>
                </a:lnTo>
                <a:lnTo>
                  <a:pt x="390" y="732"/>
                </a:lnTo>
                <a:lnTo>
                  <a:pt x="416" y="694"/>
                </a:lnTo>
                <a:lnTo>
                  <a:pt x="432" y="659"/>
                </a:lnTo>
                <a:lnTo>
                  <a:pt x="461" y="630"/>
                </a:lnTo>
                <a:lnTo>
                  <a:pt x="410" y="531"/>
                </a:lnTo>
                <a:lnTo>
                  <a:pt x="346" y="438"/>
                </a:lnTo>
                <a:lnTo>
                  <a:pt x="288" y="329"/>
                </a:lnTo>
                <a:lnTo>
                  <a:pt x="230" y="249"/>
                </a:lnTo>
                <a:lnTo>
                  <a:pt x="160" y="150"/>
                </a:lnTo>
                <a:lnTo>
                  <a:pt x="102" y="0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10" name="Freeform 7"/>
          <p:cNvSpPr>
            <a:spLocks/>
          </p:cNvSpPr>
          <p:nvPr/>
        </p:nvSpPr>
        <p:spPr bwMode="auto">
          <a:xfrm>
            <a:off x="3856038" y="4706603"/>
            <a:ext cx="1143000" cy="1308326"/>
          </a:xfrm>
          <a:custGeom>
            <a:avLst/>
            <a:gdLst/>
            <a:ahLst/>
            <a:cxnLst>
              <a:cxn ang="0">
                <a:pos x="150" y="61"/>
              </a:cxn>
              <a:cxn ang="0">
                <a:pos x="454" y="272"/>
              </a:cxn>
              <a:cxn ang="0">
                <a:pos x="560" y="394"/>
              </a:cxn>
              <a:cxn ang="0">
                <a:pos x="653" y="522"/>
              </a:cxn>
              <a:cxn ang="0">
                <a:pos x="701" y="669"/>
              </a:cxn>
              <a:cxn ang="0">
                <a:pos x="720" y="756"/>
              </a:cxn>
              <a:cxn ang="0">
                <a:pos x="688" y="736"/>
              </a:cxn>
              <a:cxn ang="0">
                <a:pos x="560" y="730"/>
              </a:cxn>
              <a:cxn ang="0">
                <a:pos x="470" y="714"/>
              </a:cxn>
              <a:cxn ang="0">
                <a:pos x="368" y="666"/>
              </a:cxn>
              <a:cxn ang="0">
                <a:pos x="265" y="522"/>
              </a:cxn>
              <a:cxn ang="0">
                <a:pos x="192" y="378"/>
              </a:cxn>
              <a:cxn ang="0">
                <a:pos x="105" y="260"/>
              </a:cxn>
              <a:cxn ang="0">
                <a:pos x="51" y="160"/>
              </a:cxn>
              <a:cxn ang="0">
                <a:pos x="13" y="68"/>
              </a:cxn>
              <a:cxn ang="0">
                <a:pos x="0" y="20"/>
              </a:cxn>
              <a:cxn ang="0">
                <a:pos x="6" y="0"/>
              </a:cxn>
              <a:cxn ang="0">
                <a:pos x="99" y="16"/>
              </a:cxn>
              <a:cxn ang="0">
                <a:pos x="137" y="45"/>
              </a:cxn>
              <a:cxn ang="0">
                <a:pos x="150" y="61"/>
              </a:cxn>
            </a:cxnLst>
            <a:rect l="0" t="0" r="r" b="b"/>
            <a:pathLst>
              <a:path w="720" h="756">
                <a:moveTo>
                  <a:pt x="150" y="61"/>
                </a:moveTo>
                <a:lnTo>
                  <a:pt x="454" y="272"/>
                </a:lnTo>
                <a:lnTo>
                  <a:pt x="560" y="394"/>
                </a:lnTo>
                <a:lnTo>
                  <a:pt x="653" y="522"/>
                </a:lnTo>
                <a:lnTo>
                  <a:pt x="701" y="669"/>
                </a:lnTo>
                <a:lnTo>
                  <a:pt x="720" y="756"/>
                </a:lnTo>
                <a:lnTo>
                  <a:pt x="688" y="736"/>
                </a:lnTo>
                <a:lnTo>
                  <a:pt x="560" y="730"/>
                </a:lnTo>
                <a:lnTo>
                  <a:pt x="470" y="714"/>
                </a:lnTo>
                <a:lnTo>
                  <a:pt x="368" y="666"/>
                </a:lnTo>
                <a:lnTo>
                  <a:pt x="265" y="522"/>
                </a:lnTo>
                <a:lnTo>
                  <a:pt x="192" y="378"/>
                </a:lnTo>
                <a:lnTo>
                  <a:pt x="105" y="260"/>
                </a:lnTo>
                <a:lnTo>
                  <a:pt x="51" y="160"/>
                </a:lnTo>
                <a:lnTo>
                  <a:pt x="13" y="68"/>
                </a:lnTo>
                <a:lnTo>
                  <a:pt x="0" y="20"/>
                </a:lnTo>
                <a:lnTo>
                  <a:pt x="6" y="0"/>
                </a:lnTo>
                <a:lnTo>
                  <a:pt x="99" y="16"/>
                </a:lnTo>
                <a:lnTo>
                  <a:pt x="137" y="45"/>
                </a:lnTo>
                <a:lnTo>
                  <a:pt x="150" y="61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11" name="Freeform 6"/>
          <p:cNvSpPr>
            <a:spLocks/>
          </p:cNvSpPr>
          <p:nvPr/>
        </p:nvSpPr>
        <p:spPr bwMode="auto">
          <a:xfrm>
            <a:off x="3851275" y="4071603"/>
            <a:ext cx="1238250" cy="1162957"/>
          </a:xfrm>
          <a:custGeom>
            <a:avLst/>
            <a:gdLst/>
            <a:ahLst/>
            <a:cxnLst>
              <a:cxn ang="0">
                <a:pos x="0" y="407"/>
              </a:cxn>
              <a:cxn ang="0">
                <a:pos x="137" y="452"/>
              </a:cxn>
              <a:cxn ang="0">
                <a:pos x="214" y="528"/>
              </a:cxn>
              <a:cxn ang="0">
                <a:pos x="265" y="573"/>
              </a:cxn>
              <a:cxn ang="0">
                <a:pos x="396" y="637"/>
              </a:cxn>
              <a:cxn ang="0">
                <a:pos x="502" y="669"/>
              </a:cxn>
              <a:cxn ang="0">
                <a:pos x="640" y="672"/>
              </a:cxn>
              <a:cxn ang="0">
                <a:pos x="716" y="647"/>
              </a:cxn>
              <a:cxn ang="0">
                <a:pos x="752" y="583"/>
              </a:cxn>
              <a:cxn ang="0">
                <a:pos x="780" y="496"/>
              </a:cxn>
              <a:cxn ang="0">
                <a:pos x="774" y="436"/>
              </a:cxn>
              <a:cxn ang="0">
                <a:pos x="723" y="349"/>
              </a:cxn>
              <a:cxn ang="0">
                <a:pos x="678" y="298"/>
              </a:cxn>
              <a:cxn ang="0">
                <a:pos x="659" y="276"/>
              </a:cxn>
              <a:cxn ang="0">
                <a:pos x="572" y="106"/>
              </a:cxn>
              <a:cxn ang="0">
                <a:pos x="528" y="39"/>
              </a:cxn>
              <a:cxn ang="0">
                <a:pos x="460" y="16"/>
              </a:cxn>
              <a:cxn ang="0">
                <a:pos x="400" y="4"/>
              </a:cxn>
              <a:cxn ang="0">
                <a:pos x="345" y="0"/>
              </a:cxn>
              <a:cxn ang="0">
                <a:pos x="316" y="39"/>
              </a:cxn>
              <a:cxn ang="0">
                <a:pos x="278" y="125"/>
              </a:cxn>
              <a:cxn ang="0">
                <a:pos x="240" y="208"/>
              </a:cxn>
              <a:cxn ang="0">
                <a:pos x="102" y="352"/>
              </a:cxn>
              <a:cxn ang="0">
                <a:pos x="0" y="407"/>
              </a:cxn>
            </a:cxnLst>
            <a:rect l="0" t="0" r="r" b="b"/>
            <a:pathLst>
              <a:path w="780" h="672">
                <a:moveTo>
                  <a:pt x="0" y="407"/>
                </a:moveTo>
                <a:lnTo>
                  <a:pt x="137" y="452"/>
                </a:lnTo>
                <a:lnTo>
                  <a:pt x="214" y="528"/>
                </a:lnTo>
                <a:lnTo>
                  <a:pt x="265" y="573"/>
                </a:lnTo>
                <a:lnTo>
                  <a:pt x="396" y="637"/>
                </a:lnTo>
                <a:lnTo>
                  <a:pt x="502" y="669"/>
                </a:lnTo>
                <a:lnTo>
                  <a:pt x="640" y="672"/>
                </a:lnTo>
                <a:lnTo>
                  <a:pt x="716" y="647"/>
                </a:lnTo>
                <a:lnTo>
                  <a:pt x="752" y="583"/>
                </a:lnTo>
                <a:lnTo>
                  <a:pt x="780" y="496"/>
                </a:lnTo>
                <a:lnTo>
                  <a:pt x="774" y="436"/>
                </a:lnTo>
                <a:lnTo>
                  <a:pt x="723" y="349"/>
                </a:lnTo>
                <a:lnTo>
                  <a:pt x="678" y="298"/>
                </a:lnTo>
                <a:lnTo>
                  <a:pt x="659" y="276"/>
                </a:lnTo>
                <a:lnTo>
                  <a:pt x="572" y="106"/>
                </a:lnTo>
                <a:lnTo>
                  <a:pt x="528" y="39"/>
                </a:lnTo>
                <a:lnTo>
                  <a:pt x="460" y="16"/>
                </a:lnTo>
                <a:lnTo>
                  <a:pt x="400" y="4"/>
                </a:lnTo>
                <a:lnTo>
                  <a:pt x="345" y="0"/>
                </a:lnTo>
                <a:lnTo>
                  <a:pt x="316" y="39"/>
                </a:lnTo>
                <a:lnTo>
                  <a:pt x="278" y="125"/>
                </a:lnTo>
                <a:lnTo>
                  <a:pt x="240" y="208"/>
                </a:lnTo>
                <a:lnTo>
                  <a:pt x="102" y="352"/>
                </a:lnTo>
                <a:lnTo>
                  <a:pt x="0" y="407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12" name="Freeform 5"/>
          <p:cNvSpPr>
            <a:spLocks/>
          </p:cNvSpPr>
          <p:nvPr/>
        </p:nvSpPr>
        <p:spPr bwMode="auto">
          <a:xfrm>
            <a:off x="3648075" y="3381041"/>
            <a:ext cx="654050" cy="1528111"/>
          </a:xfrm>
          <a:custGeom>
            <a:avLst/>
            <a:gdLst/>
            <a:ahLst/>
            <a:cxnLst>
              <a:cxn ang="0">
                <a:pos x="0" y="883"/>
              </a:cxn>
              <a:cxn ang="0">
                <a:pos x="128" y="855"/>
              </a:cxn>
              <a:cxn ang="0">
                <a:pos x="211" y="800"/>
              </a:cxn>
              <a:cxn ang="0">
                <a:pos x="291" y="733"/>
              </a:cxn>
              <a:cxn ang="0">
                <a:pos x="355" y="666"/>
              </a:cxn>
              <a:cxn ang="0">
                <a:pos x="387" y="615"/>
              </a:cxn>
              <a:cxn ang="0">
                <a:pos x="412" y="467"/>
              </a:cxn>
              <a:cxn ang="0">
                <a:pos x="409" y="349"/>
              </a:cxn>
              <a:cxn ang="0">
                <a:pos x="380" y="218"/>
              </a:cxn>
              <a:cxn ang="0">
                <a:pos x="336" y="122"/>
              </a:cxn>
              <a:cxn ang="0">
                <a:pos x="288" y="58"/>
              </a:cxn>
              <a:cxn ang="0">
                <a:pos x="230" y="0"/>
              </a:cxn>
              <a:cxn ang="0">
                <a:pos x="182" y="51"/>
              </a:cxn>
              <a:cxn ang="0">
                <a:pos x="124" y="122"/>
              </a:cxn>
              <a:cxn ang="0">
                <a:pos x="83" y="202"/>
              </a:cxn>
              <a:cxn ang="0">
                <a:pos x="51" y="397"/>
              </a:cxn>
              <a:cxn ang="0">
                <a:pos x="48" y="461"/>
              </a:cxn>
              <a:cxn ang="0">
                <a:pos x="60" y="570"/>
              </a:cxn>
              <a:cxn ang="0">
                <a:pos x="54" y="682"/>
              </a:cxn>
              <a:cxn ang="0">
                <a:pos x="16" y="787"/>
              </a:cxn>
              <a:cxn ang="0">
                <a:pos x="0" y="883"/>
              </a:cxn>
            </a:cxnLst>
            <a:rect l="0" t="0" r="r" b="b"/>
            <a:pathLst>
              <a:path w="412" h="883">
                <a:moveTo>
                  <a:pt x="0" y="883"/>
                </a:moveTo>
                <a:lnTo>
                  <a:pt x="128" y="855"/>
                </a:lnTo>
                <a:lnTo>
                  <a:pt x="211" y="800"/>
                </a:lnTo>
                <a:lnTo>
                  <a:pt x="291" y="733"/>
                </a:lnTo>
                <a:lnTo>
                  <a:pt x="355" y="666"/>
                </a:lnTo>
                <a:lnTo>
                  <a:pt x="387" y="615"/>
                </a:lnTo>
                <a:lnTo>
                  <a:pt x="412" y="467"/>
                </a:lnTo>
                <a:lnTo>
                  <a:pt x="409" y="349"/>
                </a:lnTo>
                <a:lnTo>
                  <a:pt x="380" y="218"/>
                </a:lnTo>
                <a:lnTo>
                  <a:pt x="336" y="122"/>
                </a:lnTo>
                <a:lnTo>
                  <a:pt x="288" y="58"/>
                </a:lnTo>
                <a:lnTo>
                  <a:pt x="230" y="0"/>
                </a:lnTo>
                <a:lnTo>
                  <a:pt x="182" y="51"/>
                </a:lnTo>
                <a:lnTo>
                  <a:pt x="124" y="122"/>
                </a:lnTo>
                <a:lnTo>
                  <a:pt x="83" y="202"/>
                </a:lnTo>
                <a:lnTo>
                  <a:pt x="51" y="397"/>
                </a:lnTo>
                <a:lnTo>
                  <a:pt x="48" y="461"/>
                </a:lnTo>
                <a:lnTo>
                  <a:pt x="60" y="570"/>
                </a:lnTo>
                <a:lnTo>
                  <a:pt x="54" y="682"/>
                </a:lnTo>
                <a:lnTo>
                  <a:pt x="16" y="787"/>
                </a:lnTo>
                <a:lnTo>
                  <a:pt x="0" y="883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46345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19000">
        <p15:prstTrans prst="curtains"/>
      </p:transition>
    </mc:Choice>
    <mc:Fallback xmlns="">
      <p:transition spd="slow" advClick="0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8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2000" fill="hold"/>
                                        <p:tgtEl>
                                          <p:spTgt spid="12"/>
                                        </p:tgtEl>
                                      </p:cBhvr>
                                      <p:by x="100000" y="40000"/>
                                    </p:animScale>
                                  </p:childTnLst>
                                </p:cTn>
                              </p:par>
                              <p:par>
                                <p:cTn id="13" presetID="59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1.85185E-6 C 4.44444E-6 -0.03496 0.10694 -0.06204 0.23715 -0.06204 C 0.37135 -0.06204 0.41632 -0.0294 0.47847 1.85185E-6 C 0.51944 0.05393 0.58541 0.06204 0.71961 0.06204 C 0.84982 0.06204 0.95694 0.03495 0.95694 1.85185E-6 " pathEditMode="relative" rAng="0" ptsTypes="fffff"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7847" y="0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animRot by="1800000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6" presetClass="emph" presetSubtype="0" fill="hold" grpId="1" nodeType="withEffect">
                                  <p:stCondLst>
                                    <p:cond delay="100"/>
                                  </p:stCondLst>
                                  <p:childTnLst>
                                    <p:animScale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9" presetID="0" presetClass="path" presetSubtype="0" accel="50000" decel="50000" fill="hold" grpId="2" nodeType="with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-1.11111E-6 -1.48148E-6 C 0.02708 -0.05764 0.05452 -0.11481 0.11945 -0.1331 C 0.18438 -0.15139 0.30695 -0.12917 0.38941 -0.10972 C 0.47188 -0.09051 0.53854 -0.02546 0.61406 -0.01643 C 0.68941 -0.00741 0.79792 -0.04143 0.84236 -0.05625 C 0.88663 -0.07106 0.88351 -0.08819 0.88038 -0.10532 " pathEditMode="relative" rAng="0" ptsTypes="aaaaaA">
                                      <p:cBhvr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4300" y="-7600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8" presetClass="emph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animRot by="2400000">
                                      <p:cBhvr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6" presetClass="emph" presetSubtype="0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24" dur="2000" fill="hold"/>
                                        <p:tgtEl>
                                          <p:spTgt spid="11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5" presetID="0" presetClass="path" presetSubtype="0" accel="50000" decel="50000" fill="hold" grpId="2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7" presetID="8" presetClass="emph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animRot by="-5400000">
                                      <p:cBhvr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6" presetClass="emph" presetSubtype="0" fill="hold" grpId="1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100000" y="40000"/>
                                    </p:animScale>
                                  </p:childTnLst>
                                </p:cTn>
                              </p:par>
                              <p:par>
                                <p:cTn id="31" presetID="0" presetClass="path" presetSubtype="0" accel="50000" decel="50000" fill="hold" grpId="2" nodeType="withEffect">
                                  <p:stCondLst>
                                    <p:cond delay="4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3" presetID="8" presetClass="emph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5400000">
                                      <p:cBhvr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6" presetClass="emph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36" dur="2000" fill="hold"/>
                                        <p:tgtEl>
                                          <p:spTgt spid="9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0" presetClass="path" presetSubtype="0" accel="50000" decel="50000" fill="hold" grpId="2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3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9" presetID="8" presetClass="emph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6" presetClass="emph" presetSubtype="0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animScale>
                                      <p:cBhvr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3" presetID="0" presetClass="path" presetSubtype="0" accel="50000" decel="50000" fill="hold" grpId="2" nodeType="withEffect">
                                  <p:stCondLst>
                                    <p:cond delay="6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4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7" presetClass="emph" presetSubtype="0" fill="remove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8" dur="250" autoRev="1" fill="remove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9" dur="250" autoRev="1" fill="remove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50" dur="250" autoRev="1" fill="remove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1" dur="250" autoRev="1" fill="remove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27" presetClass="emph" presetSubtype="0" fill="remove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3" dur="250" autoRev="1" fill="remove"/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54" dur="250" autoRev="1" fill="remove"/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55" dur="250" autoRev="1" fill="remove"/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6" dur="250" autoRev="1" fill="remove"/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7" presetClass="emph" presetSubtype="0" fill="remove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8" dur="250" autoRev="1" fill="remove"/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59" dur="250" autoRev="1" fill="remove"/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60" dur="250" autoRev="1" fill="remove"/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1" dur="250" autoRev="1" fill="remove"/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27" presetClass="emph" presetSubtype="0" fill="remove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3" dur="250" autoRev="1" fill="remove"/>
                                        <p:tgtEl>
                                          <p:spTgt spid="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64" dur="250" autoRev="1" fill="remove"/>
                                        <p:tgtEl>
                                          <p:spTgt spid="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65" dur="250" autoRev="1" fill="remove"/>
                                        <p:tgtEl>
                                          <p:spTgt spid="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6" dur="250" autoRev="1" fill="remove"/>
                                        <p:tgtEl>
                                          <p:spTgt spid="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Rectangle 29"/>
          <p:cNvSpPr/>
          <p:nvPr/>
        </p:nvSpPr>
        <p:spPr>
          <a:xfrm>
            <a:off x="1524000" y="0"/>
            <a:ext cx="9235440" cy="6858000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95000"/>
                  <a:lumOff val="5000"/>
                  <a:alpha val="60000"/>
                </a:schemeClr>
              </a:gs>
              <a:gs pos="100000">
                <a:schemeClr val="tx1">
                  <a:lumMod val="95000"/>
                  <a:lumOff val="5000"/>
                  <a:alpha val="9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 useBgFill="1">
        <p:nvSpPr>
          <p:cNvPr id="7" name="Freeform 4"/>
          <p:cNvSpPr>
            <a:spLocks/>
          </p:cNvSpPr>
          <p:nvPr/>
        </p:nvSpPr>
        <p:spPr bwMode="auto">
          <a:xfrm>
            <a:off x="2701925" y="3868403"/>
            <a:ext cx="1047750" cy="1268523"/>
          </a:xfrm>
          <a:custGeom>
            <a:avLst/>
            <a:gdLst/>
            <a:ahLst/>
            <a:cxnLst>
              <a:cxn ang="0">
                <a:pos x="637" y="404"/>
              </a:cxn>
              <a:cxn ang="0">
                <a:pos x="660" y="362"/>
              </a:cxn>
              <a:cxn ang="0">
                <a:pos x="660" y="317"/>
              </a:cxn>
              <a:cxn ang="0">
                <a:pos x="660" y="237"/>
              </a:cxn>
              <a:cxn ang="0">
                <a:pos x="653" y="192"/>
              </a:cxn>
              <a:cxn ang="0">
                <a:pos x="634" y="148"/>
              </a:cxn>
              <a:cxn ang="0">
                <a:pos x="599" y="96"/>
              </a:cxn>
              <a:cxn ang="0">
                <a:pos x="567" y="55"/>
              </a:cxn>
              <a:cxn ang="0">
                <a:pos x="525" y="23"/>
              </a:cxn>
              <a:cxn ang="0">
                <a:pos x="391" y="0"/>
              </a:cxn>
              <a:cxn ang="0">
                <a:pos x="288" y="0"/>
              </a:cxn>
              <a:cxn ang="0">
                <a:pos x="189" y="20"/>
              </a:cxn>
              <a:cxn ang="0">
                <a:pos x="84" y="71"/>
              </a:cxn>
              <a:cxn ang="0">
                <a:pos x="26" y="116"/>
              </a:cxn>
              <a:cxn ang="0">
                <a:pos x="0" y="189"/>
              </a:cxn>
              <a:cxn ang="0">
                <a:pos x="7" y="311"/>
              </a:cxn>
              <a:cxn ang="0">
                <a:pos x="36" y="432"/>
              </a:cxn>
              <a:cxn ang="0">
                <a:pos x="103" y="557"/>
              </a:cxn>
              <a:cxn ang="0">
                <a:pos x="138" y="612"/>
              </a:cxn>
              <a:cxn ang="0">
                <a:pos x="189" y="672"/>
              </a:cxn>
              <a:cxn ang="0">
                <a:pos x="237" y="720"/>
              </a:cxn>
              <a:cxn ang="0">
                <a:pos x="298" y="733"/>
              </a:cxn>
              <a:cxn ang="0">
                <a:pos x="362" y="727"/>
              </a:cxn>
              <a:cxn ang="0">
                <a:pos x="423" y="704"/>
              </a:cxn>
              <a:cxn ang="0">
                <a:pos x="464" y="663"/>
              </a:cxn>
              <a:cxn ang="0">
                <a:pos x="522" y="637"/>
              </a:cxn>
              <a:cxn ang="0">
                <a:pos x="596" y="580"/>
              </a:cxn>
              <a:cxn ang="0">
                <a:pos x="637" y="404"/>
              </a:cxn>
            </a:cxnLst>
            <a:rect l="0" t="0" r="r" b="b"/>
            <a:pathLst>
              <a:path w="660" h="733">
                <a:moveTo>
                  <a:pt x="637" y="404"/>
                </a:moveTo>
                <a:lnTo>
                  <a:pt x="660" y="362"/>
                </a:lnTo>
                <a:lnTo>
                  <a:pt x="660" y="317"/>
                </a:lnTo>
                <a:lnTo>
                  <a:pt x="660" y="237"/>
                </a:lnTo>
                <a:lnTo>
                  <a:pt x="653" y="192"/>
                </a:lnTo>
                <a:lnTo>
                  <a:pt x="634" y="148"/>
                </a:lnTo>
                <a:lnTo>
                  <a:pt x="599" y="96"/>
                </a:lnTo>
                <a:lnTo>
                  <a:pt x="567" y="55"/>
                </a:lnTo>
                <a:lnTo>
                  <a:pt x="525" y="23"/>
                </a:lnTo>
                <a:lnTo>
                  <a:pt x="391" y="0"/>
                </a:lnTo>
                <a:lnTo>
                  <a:pt x="288" y="0"/>
                </a:lnTo>
                <a:lnTo>
                  <a:pt x="189" y="20"/>
                </a:lnTo>
                <a:lnTo>
                  <a:pt x="84" y="71"/>
                </a:lnTo>
                <a:lnTo>
                  <a:pt x="26" y="116"/>
                </a:lnTo>
                <a:lnTo>
                  <a:pt x="0" y="189"/>
                </a:lnTo>
                <a:lnTo>
                  <a:pt x="7" y="311"/>
                </a:lnTo>
                <a:lnTo>
                  <a:pt x="36" y="432"/>
                </a:lnTo>
                <a:lnTo>
                  <a:pt x="103" y="557"/>
                </a:lnTo>
                <a:lnTo>
                  <a:pt x="138" y="612"/>
                </a:lnTo>
                <a:lnTo>
                  <a:pt x="189" y="672"/>
                </a:lnTo>
                <a:lnTo>
                  <a:pt x="237" y="720"/>
                </a:lnTo>
                <a:lnTo>
                  <a:pt x="298" y="733"/>
                </a:lnTo>
                <a:lnTo>
                  <a:pt x="362" y="727"/>
                </a:lnTo>
                <a:lnTo>
                  <a:pt x="423" y="704"/>
                </a:lnTo>
                <a:lnTo>
                  <a:pt x="464" y="663"/>
                </a:lnTo>
                <a:lnTo>
                  <a:pt x="522" y="637"/>
                </a:lnTo>
                <a:lnTo>
                  <a:pt x="596" y="580"/>
                </a:lnTo>
                <a:lnTo>
                  <a:pt x="637" y="404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8" name="Freeform 9"/>
          <p:cNvSpPr>
            <a:spLocks/>
          </p:cNvSpPr>
          <p:nvPr/>
        </p:nvSpPr>
        <p:spPr bwMode="auto">
          <a:xfrm>
            <a:off x="3068639" y="4722478"/>
            <a:ext cx="827087" cy="1162957"/>
          </a:xfrm>
          <a:custGeom>
            <a:avLst/>
            <a:gdLst/>
            <a:ahLst/>
            <a:cxnLst>
              <a:cxn ang="0">
                <a:pos x="454" y="451"/>
              </a:cxn>
              <a:cxn ang="0">
                <a:pos x="381" y="477"/>
              </a:cxn>
              <a:cxn ang="0">
                <a:pos x="339" y="518"/>
              </a:cxn>
              <a:cxn ang="0">
                <a:pos x="317" y="573"/>
              </a:cxn>
              <a:cxn ang="0">
                <a:pos x="269" y="614"/>
              </a:cxn>
              <a:cxn ang="0">
                <a:pos x="211" y="653"/>
              </a:cxn>
              <a:cxn ang="0">
                <a:pos x="147" y="672"/>
              </a:cxn>
              <a:cxn ang="0">
                <a:pos x="93" y="669"/>
              </a:cxn>
              <a:cxn ang="0">
                <a:pos x="41" y="662"/>
              </a:cxn>
              <a:cxn ang="0">
                <a:pos x="0" y="669"/>
              </a:cxn>
              <a:cxn ang="0">
                <a:pos x="16" y="630"/>
              </a:cxn>
              <a:cxn ang="0">
                <a:pos x="25" y="576"/>
              </a:cxn>
              <a:cxn ang="0">
                <a:pos x="29" y="483"/>
              </a:cxn>
              <a:cxn ang="0">
                <a:pos x="48" y="387"/>
              </a:cxn>
              <a:cxn ang="0">
                <a:pos x="89" y="301"/>
              </a:cxn>
              <a:cxn ang="0">
                <a:pos x="141" y="224"/>
              </a:cxn>
              <a:cxn ang="0">
                <a:pos x="185" y="163"/>
              </a:cxn>
              <a:cxn ang="0">
                <a:pos x="275" y="93"/>
              </a:cxn>
              <a:cxn ang="0">
                <a:pos x="352" y="35"/>
              </a:cxn>
              <a:cxn ang="0">
                <a:pos x="435" y="0"/>
              </a:cxn>
              <a:cxn ang="0">
                <a:pos x="521" y="0"/>
              </a:cxn>
              <a:cxn ang="0">
                <a:pos x="499" y="80"/>
              </a:cxn>
              <a:cxn ang="0">
                <a:pos x="435" y="195"/>
              </a:cxn>
              <a:cxn ang="0">
                <a:pos x="425" y="326"/>
              </a:cxn>
              <a:cxn ang="0">
                <a:pos x="454" y="451"/>
              </a:cxn>
            </a:cxnLst>
            <a:rect l="0" t="0" r="r" b="b"/>
            <a:pathLst>
              <a:path w="521" h="672">
                <a:moveTo>
                  <a:pt x="454" y="451"/>
                </a:moveTo>
                <a:lnTo>
                  <a:pt x="381" y="477"/>
                </a:lnTo>
                <a:lnTo>
                  <a:pt x="339" y="518"/>
                </a:lnTo>
                <a:lnTo>
                  <a:pt x="317" y="573"/>
                </a:lnTo>
                <a:lnTo>
                  <a:pt x="269" y="614"/>
                </a:lnTo>
                <a:lnTo>
                  <a:pt x="211" y="653"/>
                </a:lnTo>
                <a:lnTo>
                  <a:pt x="147" y="672"/>
                </a:lnTo>
                <a:lnTo>
                  <a:pt x="93" y="669"/>
                </a:lnTo>
                <a:lnTo>
                  <a:pt x="41" y="662"/>
                </a:lnTo>
                <a:lnTo>
                  <a:pt x="0" y="669"/>
                </a:lnTo>
                <a:lnTo>
                  <a:pt x="16" y="630"/>
                </a:lnTo>
                <a:lnTo>
                  <a:pt x="25" y="576"/>
                </a:lnTo>
                <a:lnTo>
                  <a:pt x="29" y="483"/>
                </a:lnTo>
                <a:lnTo>
                  <a:pt x="48" y="387"/>
                </a:lnTo>
                <a:lnTo>
                  <a:pt x="89" y="301"/>
                </a:lnTo>
                <a:lnTo>
                  <a:pt x="141" y="224"/>
                </a:lnTo>
                <a:lnTo>
                  <a:pt x="185" y="163"/>
                </a:lnTo>
                <a:lnTo>
                  <a:pt x="275" y="93"/>
                </a:lnTo>
                <a:lnTo>
                  <a:pt x="352" y="35"/>
                </a:lnTo>
                <a:lnTo>
                  <a:pt x="435" y="0"/>
                </a:lnTo>
                <a:lnTo>
                  <a:pt x="521" y="0"/>
                </a:lnTo>
                <a:lnTo>
                  <a:pt x="499" y="80"/>
                </a:lnTo>
                <a:lnTo>
                  <a:pt x="435" y="195"/>
                </a:lnTo>
                <a:lnTo>
                  <a:pt x="425" y="326"/>
                </a:lnTo>
                <a:lnTo>
                  <a:pt x="454" y="451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9" name="Freeform 8"/>
          <p:cNvSpPr>
            <a:spLocks/>
          </p:cNvSpPr>
          <p:nvPr/>
        </p:nvSpPr>
        <p:spPr bwMode="auto">
          <a:xfrm>
            <a:off x="3708400" y="4763754"/>
            <a:ext cx="731838" cy="1278907"/>
          </a:xfrm>
          <a:custGeom>
            <a:avLst/>
            <a:gdLst/>
            <a:ahLst/>
            <a:cxnLst>
              <a:cxn ang="0">
                <a:pos x="102" y="0"/>
              </a:cxn>
              <a:cxn ang="0">
                <a:pos x="29" y="137"/>
              </a:cxn>
              <a:cxn ang="0">
                <a:pos x="0" y="249"/>
              </a:cxn>
              <a:cxn ang="0">
                <a:pos x="3" y="316"/>
              </a:cxn>
              <a:cxn ang="0">
                <a:pos x="35" y="403"/>
              </a:cxn>
              <a:cxn ang="0">
                <a:pos x="42" y="467"/>
              </a:cxn>
              <a:cxn ang="0">
                <a:pos x="90" y="540"/>
              </a:cxn>
              <a:cxn ang="0">
                <a:pos x="144" y="617"/>
              </a:cxn>
              <a:cxn ang="0">
                <a:pos x="205" y="672"/>
              </a:cxn>
              <a:cxn ang="0">
                <a:pos x="275" y="726"/>
              </a:cxn>
              <a:cxn ang="0">
                <a:pos x="294" y="732"/>
              </a:cxn>
              <a:cxn ang="0">
                <a:pos x="339" y="739"/>
              </a:cxn>
              <a:cxn ang="0">
                <a:pos x="390" y="732"/>
              </a:cxn>
              <a:cxn ang="0">
                <a:pos x="416" y="694"/>
              </a:cxn>
              <a:cxn ang="0">
                <a:pos x="432" y="659"/>
              </a:cxn>
              <a:cxn ang="0">
                <a:pos x="461" y="630"/>
              </a:cxn>
              <a:cxn ang="0">
                <a:pos x="410" y="531"/>
              </a:cxn>
              <a:cxn ang="0">
                <a:pos x="346" y="438"/>
              </a:cxn>
              <a:cxn ang="0">
                <a:pos x="288" y="329"/>
              </a:cxn>
              <a:cxn ang="0">
                <a:pos x="230" y="249"/>
              </a:cxn>
              <a:cxn ang="0">
                <a:pos x="160" y="150"/>
              </a:cxn>
              <a:cxn ang="0">
                <a:pos x="102" y="0"/>
              </a:cxn>
            </a:cxnLst>
            <a:rect l="0" t="0" r="r" b="b"/>
            <a:pathLst>
              <a:path w="461" h="739">
                <a:moveTo>
                  <a:pt x="102" y="0"/>
                </a:moveTo>
                <a:lnTo>
                  <a:pt x="29" y="137"/>
                </a:lnTo>
                <a:lnTo>
                  <a:pt x="0" y="249"/>
                </a:lnTo>
                <a:lnTo>
                  <a:pt x="3" y="316"/>
                </a:lnTo>
                <a:lnTo>
                  <a:pt x="35" y="403"/>
                </a:lnTo>
                <a:lnTo>
                  <a:pt x="42" y="467"/>
                </a:lnTo>
                <a:lnTo>
                  <a:pt x="90" y="540"/>
                </a:lnTo>
                <a:lnTo>
                  <a:pt x="144" y="617"/>
                </a:lnTo>
                <a:lnTo>
                  <a:pt x="205" y="672"/>
                </a:lnTo>
                <a:lnTo>
                  <a:pt x="275" y="726"/>
                </a:lnTo>
                <a:lnTo>
                  <a:pt x="294" y="732"/>
                </a:lnTo>
                <a:lnTo>
                  <a:pt x="339" y="739"/>
                </a:lnTo>
                <a:lnTo>
                  <a:pt x="390" y="732"/>
                </a:lnTo>
                <a:lnTo>
                  <a:pt x="416" y="694"/>
                </a:lnTo>
                <a:lnTo>
                  <a:pt x="432" y="659"/>
                </a:lnTo>
                <a:lnTo>
                  <a:pt x="461" y="630"/>
                </a:lnTo>
                <a:lnTo>
                  <a:pt x="410" y="531"/>
                </a:lnTo>
                <a:lnTo>
                  <a:pt x="346" y="438"/>
                </a:lnTo>
                <a:lnTo>
                  <a:pt x="288" y="329"/>
                </a:lnTo>
                <a:lnTo>
                  <a:pt x="230" y="249"/>
                </a:lnTo>
                <a:lnTo>
                  <a:pt x="160" y="150"/>
                </a:lnTo>
                <a:lnTo>
                  <a:pt x="102" y="0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10" name="Freeform 7"/>
          <p:cNvSpPr>
            <a:spLocks/>
          </p:cNvSpPr>
          <p:nvPr/>
        </p:nvSpPr>
        <p:spPr bwMode="auto">
          <a:xfrm>
            <a:off x="3856038" y="4706603"/>
            <a:ext cx="1143000" cy="1308326"/>
          </a:xfrm>
          <a:custGeom>
            <a:avLst/>
            <a:gdLst/>
            <a:ahLst/>
            <a:cxnLst>
              <a:cxn ang="0">
                <a:pos x="150" y="61"/>
              </a:cxn>
              <a:cxn ang="0">
                <a:pos x="454" y="272"/>
              </a:cxn>
              <a:cxn ang="0">
                <a:pos x="560" y="394"/>
              </a:cxn>
              <a:cxn ang="0">
                <a:pos x="653" y="522"/>
              </a:cxn>
              <a:cxn ang="0">
                <a:pos x="701" y="669"/>
              </a:cxn>
              <a:cxn ang="0">
                <a:pos x="720" y="756"/>
              </a:cxn>
              <a:cxn ang="0">
                <a:pos x="688" y="736"/>
              </a:cxn>
              <a:cxn ang="0">
                <a:pos x="560" y="730"/>
              </a:cxn>
              <a:cxn ang="0">
                <a:pos x="470" y="714"/>
              </a:cxn>
              <a:cxn ang="0">
                <a:pos x="368" y="666"/>
              </a:cxn>
              <a:cxn ang="0">
                <a:pos x="265" y="522"/>
              </a:cxn>
              <a:cxn ang="0">
                <a:pos x="192" y="378"/>
              </a:cxn>
              <a:cxn ang="0">
                <a:pos x="105" y="260"/>
              </a:cxn>
              <a:cxn ang="0">
                <a:pos x="51" y="160"/>
              </a:cxn>
              <a:cxn ang="0">
                <a:pos x="13" y="68"/>
              </a:cxn>
              <a:cxn ang="0">
                <a:pos x="0" y="20"/>
              </a:cxn>
              <a:cxn ang="0">
                <a:pos x="6" y="0"/>
              </a:cxn>
              <a:cxn ang="0">
                <a:pos x="99" y="16"/>
              </a:cxn>
              <a:cxn ang="0">
                <a:pos x="137" y="45"/>
              </a:cxn>
              <a:cxn ang="0">
                <a:pos x="150" y="61"/>
              </a:cxn>
            </a:cxnLst>
            <a:rect l="0" t="0" r="r" b="b"/>
            <a:pathLst>
              <a:path w="720" h="756">
                <a:moveTo>
                  <a:pt x="150" y="61"/>
                </a:moveTo>
                <a:lnTo>
                  <a:pt x="454" y="272"/>
                </a:lnTo>
                <a:lnTo>
                  <a:pt x="560" y="394"/>
                </a:lnTo>
                <a:lnTo>
                  <a:pt x="653" y="522"/>
                </a:lnTo>
                <a:lnTo>
                  <a:pt x="701" y="669"/>
                </a:lnTo>
                <a:lnTo>
                  <a:pt x="720" y="756"/>
                </a:lnTo>
                <a:lnTo>
                  <a:pt x="688" y="736"/>
                </a:lnTo>
                <a:lnTo>
                  <a:pt x="560" y="730"/>
                </a:lnTo>
                <a:lnTo>
                  <a:pt x="470" y="714"/>
                </a:lnTo>
                <a:lnTo>
                  <a:pt x="368" y="666"/>
                </a:lnTo>
                <a:lnTo>
                  <a:pt x="265" y="522"/>
                </a:lnTo>
                <a:lnTo>
                  <a:pt x="192" y="378"/>
                </a:lnTo>
                <a:lnTo>
                  <a:pt x="105" y="260"/>
                </a:lnTo>
                <a:lnTo>
                  <a:pt x="51" y="160"/>
                </a:lnTo>
                <a:lnTo>
                  <a:pt x="13" y="68"/>
                </a:lnTo>
                <a:lnTo>
                  <a:pt x="0" y="20"/>
                </a:lnTo>
                <a:lnTo>
                  <a:pt x="6" y="0"/>
                </a:lnTo>
                <a:lnTo>
                  <a:pt x="99" y="16"/>
                </a:lnTo>
                <a:lnTo>
                  <a:pt x="137" y="45"/>
                </a:lnTo>
                <a:lnTo>
                  <a:pt x="150" y="61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11" name="Freeform 6"/>
          <p:cNvSpPr>
            <a:spLocks/>
          </p:cNvSpPr>
          <p:nvPr/>
        </p:nvSpPr>
        <p:spPr bwMode="auto">
          <a:xfrm>
            <a:off x="3851275" y="4071603"/>
            <a:ext cx="1238250" cy="1162957"/>
          </a:xfrm>
          <a:custGeom>
            <a:avLst/>
            <a:gdLst/>
            <a:ahLst/>
            <a:cxnLst>
              <a:cxn ang="0">
                <a:pos x="0" y="407"/>
              </a:cxn>
              <a:cxn ang="0">
                <a:pos x="137" y="452"/>
              </a:cxn>
              <a:cxn ang="0">
                <a:pos x="214" y="528"/>
              </a:cxn>
              <a:cxn ang="0">
                <a:pos x="265" y="573"/>
              </a:cxn>
              <a:cxn ang="0">
                <a:pos x="396" y="637"/>
              </a:cxn>
              <a:cxn ang="0">
                <a:pos x="502" y="669"/>
              </a:cxn>
              <a:cxn ang="0">
                <a:pos x="640" y="672"/>
              </a:cxn>
              <a:cxn ang="0">
                <a:pos x="716" y="647"/>
              </a:cxn>
              <a:cxn ang="0">
                <a:pos x="752" y="583"/>
              </a:cxn>
              <a:cxn ang="0">
                <a:pos x="780" y="496"/>
              </a:cxn>
              <a:cxn ang="0">
                <a:pos x="774" y="436"/>
              </a:cxn>
              <a:cxn ang="0">
                <a:pos x="723" y="349"/>
              </a:cxn>
              <a:cxn ang="0">
                <a:pos x="678" y="298"/>
              </a:cxn>
              <a:cxn ang="0">
                <a:pos x="659" y="276"/>
              </a:cxn>
              <a:cxn ang="0">
                <a:pos x="572" y="106"/>
              </a:cxn>
              <a:cxn ang="0">
                <a:pos x="528" y="39"/>
              </a:cxn>
              <a:cxn ang="0">
                <a:pos x="460" y="16"/>
              </a:cxn>
              <a:cxn ang="0">
                <a:pos x="400" y="4"/>
              </a:cxn>
              <a:cxn ang="0">
                <a:pos x="345" y="0"/>
              </a:cxn>
              <a:cxn ang="0">
                <a:pos x="316" y="39"/>
              </a:cxn>
              <a:cxn ang="0">
                <a:pos x="278" y="125"/>
              </a:cxn>
              <a:cxn ang="0">
                <a:pos x="240" y="208"/>
              </a:cxn>
              <a:cxn ang="0">
                <a:pos x="102" y="352"/>
              </a:cxn>
              <a:cxn ang="0">
                <a:pos x="0" y="407"/>
              </a:cxn>
            </a:cxnLst>
            <a:rect l="0" t="0" r="r" b="b"/>
            <a:pathLst>
              <a:path w="780" h="672">
                <a:moveTo>
                  <a:pt x="0" y="407"/>
                </a:moveTo>
                <a:lnTo>
                  <a:pt x="137" y="452"/>
                </a:lnTo>
                <a:lnTo>
                  <a:pt x="214" y="528"/>
                </a:lnTo>
                <a:lnTo>
                  <a:pt x="265" y="573"/>
                </a:lnTo>
                <a:lnTo>
                  <a:pt x="396" y="637"/>
                </a:lnTo>
                <a:lnTo>
                  <a:pt x="502" y="669"/>
                </a:lnTo>
                <a:lnTo>
                  <a:pt x="640" y="672"/>
                </a:lnTo>
                <a:lnTo>
                  <a:pt x="716" y="647"/>
                </a:lnTo>
                <a:lnTo>
                  <a:pt x="752" y="583"/>
                </a:lnTo>
                <a:lnTo>
                  <a:pt x="780" y="496"/>
                </a:lnTo>
                <a:lnTo>
                  <a:pt x="774" y="436"/>
                </a:lnTo>
                <a:lnTo>
                  <a:pt x="723" y="349"/>
                </a:lnTo>
                <a:lnTo>
                  <a:pt x="678" y="298"/>
                </a:lnTo>
                <a:lnTo>
                  <a:pt x="659" y="276"/>
                </a:lnTo>
                <a:lnTo>
                  <a:pt x="572" y="106"/>
                </a:lnTo>
                <a:lnTo>
                  <a:pt x="528" y="39"/>
                </a:lnTo>
                <a:lnTo>
                  <a:pt x="460" y="16"/>
                </a:lnTo>
                <a:lnTo>
                  <a:pt x="400" y="4"/>
                </a:lnTo>
                <a:lnTo>
                  <a:pt x="345" y="0"/>
                </a:lnTo>
                <a:lnTo>
                  <a:pt x="316" y="39"/>
                </a:lnTo>
                <a:lnTo>
                  <a:pt x="278" y="125"/>
                </a:lnTo>
                <a:lnTo>
                  <a:pt x="240" y="208"/>
                </a:lnTo>
                <a:lnTo>
                  <a:pt x="102" y="352"/>
                </a:lnTo>
                <a:lnTo>
                  <a:pt x="0" y="407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12" name="Freeform 5"/>
          <p:cNvSpPr>
            <a:spLocks/>
          </p:cNvSpPr>
          <p:nvPr/>
        </p:nvSpPr>
        <p:spPr bwMode="auto">
          <a:xfrm>
            <a:off x="3648075" y="3381041"/>
            <a:ext cx="654050" cy="1528111"/>
          </a:xfrm>
          <a:custGeom>
            <a:avLst/>
            <a:gdLst/>
            <a:ahLst/>
            <a:cxnLst>
              <a:cxn ang="0">
                <a:pos x="0" y="883"/>
              </a:cxn>
              <a:cxn ang="0">
                <a:pos x="128" y="855"/>
              </a:cxn>
              <a:cxn ang="0">
                <a:pos x="211" y="800"/>
              </a:cxn>
              <a:cxn ang="0">
                <a:pos x="291" y="733"/>
              </a:cxn>
              <a:cxn ang="0">
                <a:pos x="355" y="666"/>
              </a:cxn>
              <a:cxn ang="0">
                <a:pos x="387" y="615"/>
              </a:cxn>
              <a:cxn ang="0">
                <a:pos x="412" y="467"/>
              </a:cxn>
              <a:cxn ang="0">
                <a:pos x="409" y="349"/>
              </a:cxn>
              <a:cxn ang="0">
                <a:pos x="380" y="218"/>
              </a:cxn>
              <a:cxn ang="0">
                <a:pos x="336" y="122"/>
              </a:cxn>
              <a:cxn ang="0">
                <a:pos x="288" y="58"/>
              </a:cxn>
              <a:cxn ang="0">
                <a:pos x="230" y="0"/>
              </a:cxn>
              <a:cxn ang="0">
                <a:pos x="182" y="51"/>
              </a:cxn>
              <a:cxn ang="0">
                <a:pos x="124" y="122"/>
              </a:cxn>
              <a:cxn ang="0">
                <a:pos x="83" y="202"/>
              </a:cxn>
              <a:cxn ang="0">
                <a:pos x="51" y="397"/>
              </a:cxn>
              <a:cxn ang="0">
                <a:pos x="48" y="461"/>
              </a:cxn>
              <a:cxn ang="0">
                <a:pos x="60" y="570"/>
              </a:cxn>
              <a:cxn ang="0">
                <a:pos x="54" y="682"/>
              </a:cxn>
              <a:cxn ang="0">
                <a:pos x="16" y="787"/>
              </a:cxn>
              <a:cxn ang="0">
                <a:pos x="0" y="883"/>
              </a:cxn>
            </a:cxnLst>
            <a:rect l="0" t="0" r="r" b="b"/>
            <a:pathLst>
              <a:path w="412" h="883">
                <a:moveTo>
                  <a:pt x="0" y="883"/>
                </a:moveTo>
                <a:lnTo>
                  <a:pt x="128" y="855"/>
                </a:lnTo>
                <a:lnTo>
                  <a:pt x="211" y="800"/>
                </a:lnTo>
                <a:lnTo>
                  <a:pt x="291" y="733"/>
                </a:lnTo>
                <a:lnTo>
                  <a:pt x="355" y="666"/>
                </a:lnTo>
                <a:lnTo>
                  <a:pt x="387" y="615"/>
                </a:lnTo>
                <a:lnTo>
                  <a:pt x="412" y="467"/>
                </a:lnTo>
                <a:lnTo>
                  <a:pt x="409" y="349"/>
                </a:lnTo>
                <a:lnTo>
                  <a:pt x="380" y="218"/>
                </a:lnTo>
                <a:lnTo>
                  <a:pt x="336" y="122"/>
                </a:lnTo>
                <a:lnTo>
                  <a:pt x="288" y="58"/>
                </a:lnTo>
                <a:lnTo>
                  <a:pt x="230" y="0"/>
                </a:lnTo>
                <a:lnTo>
                  <a:pt x="182" y="51"/>
                </a:lnTo>
                <a:lnTo>
                  <a:pt x="124" y="122"/>
                </a:lnTo>
                <a:lnTo>
                  <a:pt x="83" y="202"/>
                </a:lnTo>
                <a:lnTo>
                  <a:pt x="51" y="397"/>
                </a:lnTo>
                <a:lnTo>
                  <a:pt x="48" y="461"/>
                </a:lnTo>
                <a:lnTo>
                  <a:pt x="60" y="570"/>
                </a:lnTo>
                <a:lnTo>
                  <a:pt x="54" y="682"/>
                </a:lnTo>
                <a:lnTo>
                  <a:pt x="16" y="787"/>
                </a:lnTo>
                <a:lnTo>
                  <a:pt x="0" y="883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3" name="Rectangle 29"/>
          <p:cNvSpPr/>
          <p:nvPr/>
        </p:nvSpPr>
        <p:spPr>
          <a:xfrm>
            <a:off x="1559496" y="0"/>
            <a:ext cx="9235440" cy="6858000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95000"/>
                  <a:lumOff val="5000"/>
                  <a:alpha val="60000"/>
                </a:schemeClr>
              </a:gs>
              <a:gs pos="100000">
                <a:schemeClr val="tx1">
                  <a:lumMod val="95000"/>
                  <a:lumOff val="5000"/>
                  <a:alpha val="9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gente erra muito nesta vida</a:t>
            </a:r>
          </a:p>
          <a:p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Mas como saber o certo muitas vezes</a:t>
            </a:r>
          </a:p>
          <a:p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É o saber do momento</a:t>
            </a:r>
          </a:p>
          <a:p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dá respostas talvez</a:t>
            </a:r>
          </a:p>
        </p:txBody>
      </p:sp>
    </p:spTree>
    <p:extLst>
      <p:ext uri="{BB962C8B-B14F-4D97-AF65-F5344CB8AC3E}">
        <p14:creationId xmlns:p14="http://schemas.microsoft.com/office/powerpoint/2010/main" val="23458703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19000">
        <p15:prstTrans prst="curtains"/>
      </p:transition>
    </mc:Choice>
    <mc:Fallback xmlns="">
      <p:transition spd="slow" advClick="0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8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2000" fill="hold"/>
                                        <p:tgtEl>
                                          <p:spTgt spid="12"/>
                                        </p:tgtEl>
                                      </p:cBhvr>
                                      <p:by x="100000" y="40000"/>
                                    </p:animScale>
                                  </p:childTnLst>
                                </p:cTn>
                              </p:par>
                              <p:par>
                                <p:cTn id="13" presetID="59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1.85185E-6 C 4.44444E-6 -0.03496 0.10694 -0.06204 0.23715 -0.06204 C 0.37135 -0.06204 0.41632 -0.0294 0.47847 1.85185E-6 C 0.51944 0.05393 0.58541 0.06204 0.71961 0.06204 C 0.84982 0.06204 0.95694 0.03495 0.95694 1.85185E-6 " pathEditMode="relative" rAng="0" ptsTypes="fffff"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7847" y="0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animRot by="1800000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6" presetClass="emph" presetSubtype="0" fill="hold" grpId="1" nodeType="withEffect">
                                  <p:stCondLst>
                                    <p:cond delay="100"/>
                                  </p:stCondLst>
                                  <p:childTnLst>
                                    <p:animScale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9" presetID="0" presetClass="path" presetSubtype="0" accel="50000" decel="50000" fill="hold" grpId="2" nodeType="with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-1.11111E-6 -1.48148E-6 C 0.02708 -0.05764 0.05452 -0.11481 0.11945 -0.1331 C 0.18438 -0.15139 0.30695 -0.12917 0.38941 -0.10972 C 0.47188 -0.09051 0.53854 -0.02546 0.61406 -0.01643 C 0.68941 -0.00741 0.79792 -0.04143 0.84236 -0.05625 C 0.88663 -0.07106 0.88351 -0.08819 0.88038 -0.10532 " pathEditMode="relative" rAng="0" ptsTypes="aaaaaA">
                                      <p:cBhvr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4300" y="-7600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8" presetClass="emph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animRot by="2400000">
                                      <p:cBhvr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6" presetClass="emph" presetSubtype="0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24" dur="2000" fill="hold"/>
                                        <p:tgtEl>
                                          <p:spTgt spid="11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5" presetID="0" presetClass="path" presetSubtype="0" accel="50000" decel="50000" fill="hold" grpId="2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7" presetID="8" presetClass="emph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animRot by="-5400000">
                                      <p:cBhvr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6" presetClass="emph" presetSubtype="0" fill="hold" grpId="1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100000" y="40000"/>
                                    </p:animScale>
                                  </p:childTnLst>
                                </p:cTn>
                              </p:par>
                              <p:par>
                                <p:cTn id="31" presetID="0" presetClass="path" presetSubtype="0" accel="50000" decel="50000" fill="hold" grpId="2" nodeType="withEffect">
                                  <p:stCondLst>
                                    <p:cond delay="4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3" presetID="8" presetClass="emph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5400000">
                                      <p:cBhvr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6" presetClass="emph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36" dur="2000" fill="hold"/>
                                        <p:tgtEl>
                                          <p:spTgt spid="9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0" presetClass="path" presetSubtype="0" accel="50000" decel="50000" fill="hold" grpId="2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3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9" presetID="8" presetClass="emph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6" presetClass="emph" presetSubtype="0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animScale>
                                      <p:cBhvr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3" presetID="0" presetClass="path" presetSubtype="0" accel="50000" decel="50000" fill="hold" grpId="2" nodeType="withEffect">
                                  <p:stCondLst>
                                    <p:cond delay="6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4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6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7" presetClass="emph" presetSubtype="0" fill="remove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2" dur="250" autoRev="1" fill="remove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53" dur="250" autoRev="1" fill="remove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54" dur="250" autoRev="1" fill="remove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5" dur="250" autoRev="1" fill="remove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27" presetClass="emph" presetSubtype="0" fill="remove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7" dur="250" autoRev="1" fill="remove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58" dur="250" autoRev="1" fill="remove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59" dur="250" autoRev="1" fill="remove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0" dur="250" autoRev="1" fill="remove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7" presetClass="emph" presetSubtype="0" fill="remove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2" dur="250" autoRev="1" fill="remove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63" dur="250" autoRev="1" fill="remove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64" dur="250" autoRev="1" fill="remove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5" dur="250" autoRev="1" fill="remove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27" presetClass="emph" presetSubtype="0" fill="remove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7" dur="250" autoRev="1" fill="remove"/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68" dur="250" autoRev="1" fill="remove"/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69" dur="250" autoRev="1" fill="remove"/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0" dur="250" autoRev="1" fill="remove"/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Rectangle 29"/>
          <p:cNvSpPr/>
          <p:nvPr/>
        </p:nvSpPr>
        <p:spPr>
          <a:xfrm>
            <a:off x="1524000" y="0"/>
            <a:ext cx="9235440" cy="6858000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95000"/>
                  <a:lumOff val="5000"/>
                  <a:alpha val="60000"/>
                </a:schemeClr>
              </a:gs>
              <a:gs pos="100000">
                <a:schemeClr val="tx1">
                  <a:lumMod val="95000"/>
                  <a:lumOff val="5000"/>
                  <a:alpha val="9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É a lei de quem deseja evoluir</a:t>
            </a:r>
          </a:p>
          <a:p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De saberes talvez construir</a:t>
            </a:r>
          </a:p>
          <a:p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Respostas que mais satisfazem</a:t>
            </a:r>
          </a:p>
          <a:p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A alma de perguntas a consumir</a:t>
            </a:r>
            <a:endParaRPr lang="en-US" sz="36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</p:txBody>
      </p:sp>
      <p:sp useBgFill="1">
        <p:nvSpPr>
          <p:cNvPr id="7" name="Freeform 4"/>
          <p:cNvSpPr>
            <a:spLocks/>
          </p:cNvSpPr>
          <p:nvPr/>
        </p:nvSpPr>
        <p:spPr bwMode="auto">
          <a:xfrm>
            <a:off x="2701925" y="3868403"/>
            <a:ext cx="1047750" cy="1268523"/>
          </a:xfrm>
          <a:custGeom>
            <a:avLst/>
            <a:gdLst/>
            <a:ahLst/>
            <a:cxnLst>
              <a:cxn ang="0">
                <a:pos x="637" y="404"/>
              </a:cxn>
              <a:cxn ang="0">
                <a:pos x="660" y="362"/>
              </a:cxn>
              <a:cxn ang="0">
                <a:pos x="660" y="317"/>
              </a:cxn>
              <a:cxn ang="0">
                <a:pos x="660" y="237"/>
              </a:cxn>
              <a:cxn ang="0">
                <a:pos x="653" y="192"/>
              </a:cxn>
              <a:cxn ang="0">
                <a:pos x="634" y="148"/>
              </a:cxn>
              <a:cxn ang="0">
                <a:pos x="599" y="96"/>
              </a:cxn>
              <a:cxn ang="0">
                <a:pos x="567" y="55"/>
              </a:cxn>
              <a:cxn ang="0">
                <a:pos x="525" y="23"/>
              </a:cxn>
              <a:cxn ang="0">
                <a:pos x="391" y="0"/>
              </a:cxn>
              <a:cxn ang="0">
                <a:pos x="288" y="0"/>
              </a:cxn>
              <a:cxn ang="0">
                <a:pos x="189" y="20"/>
              </a:cxn>
              <a:cxn ang="0">
                <a:pos x="84" y="71"/>
              </a:cxn>
              <a:cxn ang="0">
                <a:pos x="26" y="116"/>
              </a:cxn>
              <a:cxn ang="0">
                <a:pos x="0" y="189"/>
              </a:cxn>
              <a:cxn ang="0">
                <a:pos x="7" y="311"/>
              </a:cxn>
              <a:cxn ang="0">
                <a:pos x="36" y="432"/>
              </a:cxn>
              <a:cxn ang="0">
                <a:pos x="103" y="557"/>
              </a:cxn>
              <a:cxn ang="0">
                <a:pos x="138" y="612"/>
              </a:cxn>
              <a:cxn ang="0">
                <a:pos x="189" y="672"/>
              </a:cxn>
              <a:cxn ang="0">
                <a:pos x="237" y="720"/>
              </a:cxn>
              <a:cxn ang="0">
                <a:pos x="298" y="733"/>
              </a:cxn>
              <a:cxn ang="0">
                <a:pos x="362" y="727"/>
              </a:cxn>
              <a:cxn ang="0">
                <a:pos x="423" y="704"/>
              </a:cxn>
              <a:cxn ang="0">
                <a:pos x="464" y="663"/>
              </a:cxn>
              <a:cxn ang="0">
                <a:pos x="522" y="637"/>
              </a:cxn>
              <a:cxn ang="0">
                <a:pos x="596" y="580"/>
              </a:cxn>
              <a:cxn ang="0">
                <a:pos x="637" y="404"/>
              </a:cxn>
            </a:cxnLst>
            <a:rect l="0" t="0" r="r" b="b"/>
            <a:pathLst>
              <a:path w="660" h="733">
                <a:moveTo>
                  <a:pt x="637" y="404"/>
                </a:moveTo>
                <a:lnTo>
                  <a:pt x="660" y="362"/>
                </a:lnTo>
                <a:lnTo>
                  <a:pt x="660" y="317"/>
                </a:lnTo>
                <a:lnTo>
                  <a:pt x="660" y="237"/>
                </a:lnTo>
                <a:lnTo>
                  <a:pt x="653" y="192"/>
                </a:lnTo>
                <a:lnTo>
                  <a:pt x="634" y="148"/>
                </a:lnTo>
                <a:lnTo>
                  <a:pt x="599" y="96"/>
                </a:lnTo>
                <a:lnTo>
                  <a:pt x="567" y="55"/>
                </a:lnTo>
                <a:lnTo>
                  <a:pt x="525" y="23"/>
                </a:lnTo>
                <a:lnTo>
                  <a:pt x="391" y="0"/>
                </a:lnTo>
                <a:lnTo>
                  <a:pt x="288" y="0"/>
                </a:lnTo>
                <a:lnTo>
                  <a:pt x="189" y="20"/>
                </a:lnTo>
                <a:lnTo>
                  <a:pt x="84" y="71"/>
                </a:lnTo>
                <a:lnTo>
                  <a:pt x="26" y="116"/>
                </a:lnTo>
                <a:lnTo>
                  <a:pt x="0" y="189"/>
                </a:lnTo>
                <a:lnTo>
                  <a:pt x="7" y="311"/>
                </a:lnTo>
                <a:lnTo>
                  <a:pt x="36" y="432"/>
                </a:lnTo>
                <a:lnTo>
                  <a:pt x="103" y="557"/>
                </a:lnTo>
                <a:lnTo>
                  <a:pt x="138" y="612"/>
                </a:lnTo>
                <a:lnTo>
                  <a:pt x="189" y="672"/>
                </a:lnTo>
                <a:lnTo>
                  <a:pt x="237" y="720"/>
                </a:lnTo>
                <a:lnTo>
                  <a:pt x="298" y="733"/>
                </a:lnTo>
                <a:lnTo>
                  <a:pt x="362" y="727"/>
                </a:lnTo>
                <a:lnTo>
                  <a:pt x="423" y="704"/>
                </a:lnTo>
                <a:lnTo>
                  <a:pt x="464" y="663"/>
                </a:lnTo>
                <a:lnTo>
                  <a:pt x="522" y="637"/>
                </a:lnTo>
                <a:lnTo>
                  <a:pt x="596" y="580"/>
                </a:lnTo>
                <a:lnTo>
                  <a:pt x="637" y="404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8" name="Freeform 9"/>
          <p:cNvSpPr>
            <a:spLocks/>
          </p:cNvSpPr>
          <p:nvPr/>
        </p:nvSpPr>
        <p:spPr bwMode="auto">
          <a:xfrm>
            <a:off x="3068639" y="4722478"/>
            <a:ext cx="827087" cy="1162957"/>
          </a:xfrm>
          <a:custGeom>
            <a:avLst/>
            <a:gdLst/>
            <a:ahLst/>
            <a:cxnLst>
              <a:cxn ang="0">
                <a:pos x="454" y="451"/>
              </a:cxn>
              <a:cxn ang="0">
                <a:pos x="381" y="477"/>
              </a:cxn>
              <a:cxn ang="0">
                <a:pos x="339" y="518"/>
              </a:cxn>
              <a:cxn ang="0">
                <a:pos x="317" y="573"/>
              </a:cxn>
              <a:cxn ang="0">
                <a:pos x="269" y="614"/>
              </a:cxn>
              <a:cxn ang="0">
                <a:pos x="211" y="653"/>
              </a:cxn>
              <a:cxn ang="0">
                <a:pos x="147" y="672"/>
              </a:cxn>
              <a:cxn ang="0">
                <a:pos x="93" y="669"/>
              </a:cxn>
              <a:cxn ang="0">
                <a:pos x="41" y="662"/>
              </a:cxn>
              <a:cxn ang="0">
                <a:pos x="0" y="669"/>
              </a:cxn>
              <a:cxn ang="0">
                <a:pos x="16" y="630"/>
              </a:cxn>
              <a:cxn ang="0">
                <a:pos x="25" y="576"/>
              </a:cxn>
              <a:cxn ang="0">
                <a:pos x="29" y="483"/>
              </a:cxn>
              <a:cxn ang="0">
                <a:pos x="48" y="387"/>
              </a:cxn>
              <a:cxn ang="0">
                <a:pos x="89" y="301"/>
              </a:cxn>
              <a:cxn ang="0">
                <a:pos x="141" y="224"/>
              </a:cxn>
              <a:cxn ang="0">
                <a:pos x="185" y="163"/>
              </a:cxn>
              <a:cxn ang="0">
                <a:pos x="275" y="93"/>
              </a:cxn>
              <a:cxn ang="0">
                <a:pos x="352" y="35"/>
              </a:cxn>
              <a:cxn ang="0">
                <a:pos x="435" y="0"/>
              </a:cxn>
              <a:cxn ang="0">
                <a:pos x="521" y="0"/>
              </a:cxn>
              <a:cxn ang="0">
                <a:pos x="499" y="80"/>
              </a:cxn>
              <a:cxn ang="0">
                <a:pos x="435" y="195"/>
              </a:cxn>
              <a:cxn ang="0">
                <a:pos x="425" y="326"/>
              </a:cxn>
              <a:cxn ang="0">
                <a:pos x="454" y="451"/>
              </a:cxn>
            </a:cxnLst>
            <a:rect l="0" t="0" r="r" b="b"/>
            <a:pathLst>
              <a:path w="521" h="672">
                <a:moveTo>
                  <a:pt x="454" y="451"/>
                </a:moveTo>
                <a:lnTo>
                  <a:pt x="381" y="477"/>
                </a:lnTo>
                <a:lnTo>
                  <a:pt x="339" y="518"/>
                </a:lnTo>
                <a:lnTo>
                  <a:pt x="317" y="573"/>
                </a:lnTo>
                <a:lnTo>
                  <a:pt x="269" y="614"/>
                </a:lnTo>
                <a:lnTo>
                  <a:pt x="211" y="653"/>
                </a:lnTo>
                <a:lnTo>
                  <a:pt x="147" y="672"/>
                </a:lnTo>
                <a:lnTo>
                  <a:pt x="93" y="669"/>
                </a:lnTo>
                <a:lnTo>
                  <a:pt x="41" y="662"/>
                </a:lnTo>
                <a:lnTo>
                  <a:pt x="0" y="669"/>
                </a:lnTo>
                <a:lnTo>
                  <a:pt x="16" y="630"/>
                </a:lnTo>
                <a:lnTo>
                  <a:pt x="25" y="576"/>
                </a:lnTo>
                <a:lnTo>
                  <a:pt x="29" y="483"/>
                </a:lnTo>
                <a:lnTo>
                  <a:pt x="48" y="387"/>
                </a:lnTo>
                <a:lnTo>
                  <a:pt x="89" y="301"/>
                </a:lnTo>
                <a:lnTo>
                  <a:pt x="141" y="224"/>
                </a:lnTo>
                <a:lnTo>
                  <a:pt x="185" y="163"/>
                </a:lnTo>
                <a:lnTo>
                  <a:pt x="275" y="93"/>
                </a:lnTo>
                <a:lnTo>
                  <a:pt x="352" y="35"/>
                </a:lnTo>
                <a:lnTo>
                  <a:pt x="435" y="0"/>
                </a:lnTo>
                <a:lnTo>
                  <a:pt x="521" y="0"/>
                </a:lnTo>
                <a:lnTo>
                  <a:pt x="499" y="80"/>
                </a:lnTo>
                <a:lnTo>
                  <a:pt x="435" y="195"/>
                </a:lnTo>
                <a:lnTo>
                  <a:pt x="425" y="326"/>
                </a:lnTo>
                <a:lnTo>
                  <a:pt x="454" y="451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9" name="Freeform 8"/>
          <p:cNvSpPr>
            <a:spLocks/>
          </p:cNvSpPr>
          <p:nvPr/>
        </p:nvSpPr>
        <p:spPr bwMode="auto">
          <a:xfrm>
            <a:off x="3708400" y="4763754"/>
            <a:ext cx="731838" cy="1278907"/>
          </a:xfrm>
          <a:custGeom>
            <a:avLst/>
            <a:gdLst/>
            <a:ahLst/>
            <a:cxnLst>
              <a:cxn ang="0">
                <a:pos x="102" y="0"/>
              </a:cxn>
              <a:cxn ang="0">
                <a:pos x="29" y="137"/>
              </a:cxn>
              <a:cxn ang="0">
                <a:pos x="0" y="249"/>
              </a:cxn>
              <a:cxn ang="0">
                <a:pos x="3" y="316"/>
              </a:cxn>
              <a:cxn ang="0">
                <a:pos x="35" y="403"/>
              </a:cxn>
              <a:cxn ang="0">
                <a:pos x="42" y="467"/>
              </a:cxn>
              <a:cxn ang="0">
                <a:pos x="90" y="540"/>
              </a:cxn>
              <a:cxn ang="0">
                <a:pos x="144" y="617"/>
              </a:cxn>
              <a:cxn ang="0">
                <a:pos x="205" y="672"/>
              </a:cxn>
              <a:cxn ang="0">
                <a:pos x="275" y="726"/>
              </a:cxn>
              <a:cxn ang="0">
                <a:pos x="294" y="732"/>
              </a:cxn>
              <a:cxn ang="0">
                <a:pos x="339" y="739"/>
              </a:cxn>
              <a:cxn ang="0">
                <a:pos x="390" y="732"/>
              </a:cxn>
              <a:cxn ang="0">
                <a:pos x="416" y="694"/>
              </a:cxn>
              <a:cxn ang="0">
                <a:pos x="432" y="659"/>
              </a:cxn>
              <a:cxn ang="0">
                <a:pos x="461" y="630"/>
              </a:cxn>
              <a:cxn ang="0">
                <a:pos x="410" y="531"/>
              </a:cxn>
              <a:cxn ang="0">
                <a:pos x="346" y="438"/>
              </a:cxn>
              <a:cxn ang="0">
                <a:pos x="288" y="329"/>
              </a:cxn>
              <a:cxn ang="0">
                <a:pos x="230" y="249"/>
              </a:cxn>
              <a:cxn ang="0">
                <a:pos x="160" y="150"/>
              </a:cxn>
              <a:cxn ang="0">
                <a:pos x="102" y="0"/>
              </a:cxn>
            </a:cxnLst>
            <a:rect l="0" t="0" r="r" b="b"/>
            <a:pathLst>
              <a:path w="461" h="739">
                <a:moveTo>
                  <a:pt x="102" y="0"/>
                </a:moveTo>
                <a:lnTo>
                  <a:pt x="29" y="137"/>
                </a:lnTo>
                <a:lnTo>
                  <a:pt x="0" y="249"/>
                </a:lnTo>
                <a:lnTo>
                  <a:pt x="3" y="316"/>
                </a:lnTo>
                <a:lnTo>
                  <a:pt x="35" y="403"/>
                </a:lnTo>
                <a:lnTo>
                  <a:pt x="42" y="467"/>
                </a:lnTo>
                <a:lnTo>
                  <a:pt x="90" y="540"/>
                </a:lnTo>
                <a:lnTo>
                  <a:pt x="144" y="617"/>
                </a:lnTo>
                <a:lnTo>
                  <a:pt x="205" y="672"/>
                </a:lnTo>
                <a:lnTo>
                  <a:pt x="275" y="726"/>
                </a:lnTo>
                <a:lnTo>
                  <a:pt x="294" y="732"/>
                </a:lnTo>
                <a:lnTo>
                  <a:pt x="339" y="739"/>
                </a:lnTo>
                <a:lnTo>
                  <a:pt x="390" y="732"/>
                </a:lnTo>
                <a:lnTo>
                  <a:pt x="416" y="694"/>
                </a:lnTo>
                <a:lnTo>
                  <a:pt x="432" y="659"/>
                </a:lnTo>
                <a:lnTo>
                  <a:pt x="461" y="630"/>
                </a:lnTo>
                <a:lnTo>
                  <a:pt x="410" y="531"/>
                </a:lnTo>
                <a:lnTo>
                  <a:pt x="346" y="438"/>
                </a:lnTo>
                <a:lnTo>
                  <a:pt x="288" y="329"/>
                </a:lnTo>
                <a:lnTo>
                  <a:pt x="230" y="249"/>
                </a:lnTo>
                <a:lnTo>
                  <a:pt x="160" y="150"/>
                </a:lnTo>
                <a:lnTo>
                  <a:pt x="102" y="0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10" name="Freeform 7"/>
          <p:cNvSpPr>
            <a:spLocks/>
          </p:cNvSpPr>
          <p:nvPr/>
        </p:nvSpPr>
        <p:spPr bwMode="auto">
          <a:xfrm>
            <a:off x="3856038" y="4706603"/>
            <a:ext cx="1143000" cy="1308326"/>
          </a:xfrm>
          <a:custGeom>
            <a:avLst/>
            <a:gdLst/>
            <a:ahLst/>
            <a:cxnLst>
              <a:cxn ang="0">
                <a:pos x="150" y="61"/>
              </a:cxn>
              <a:cxn ang="0">
                <a:pos x="454" y="272"/>
              </a:cxn>
              <a:cxn ang="0">
                <a:pos x="560" y="394"/>
              </a:cxn>
              <a:cxn ang="0">
                <a:pos x="653" y="522"/>
              </a:cxn>
              <a:cxn ang="0">
                <a:pos x="701" y="669"/>
              </a:cxn>
              <a:cxn ang="0">
                <a:pos x="720" y="756"/>
              </a:cxn>
              <a:cxn ang="0">
                <a:pos x="688" y="736"/>
              </a:cxn>
              <a:cxn ang="0">
                <a:pos x="560" y="730"/>
              </a:cxn>
              <a:cxn ang="0">
                <a:pos x="470" y="714"/>
              </a:cxn>
              <a:cxn ang="0">
                <a:pos x="368" y="666"/>
              </a:cxn>
              <a:cxn ang="0">
                <a:pos x="265" y="522"/>
              </a:cxn>
              <a:cxn ang="0">
                <a:pos x="192" y="378"/>
              </a:cxn>
              <a:cxn ang="0">
                <a:pos x="105" y="260"/>
              </a:cxn>
              <a:cxn ang="0">
                <a:pos x="51" y="160"/>
              </a:cxn>
              <a:cxn ang="0">
                <a:pos x="13" y="68"/>
              </a:cxn>
              <a:cxn ang="0">
                <a:pos x="0" y="20"/>
              </a:cxn>
              <a:cxn ang="0">
                <a:pos x="6" y="0"/>
              </a:cxn>
              <a:cxn ang="0">
                <a:pos x="99" y="16"/>
              </a:cxn>
              <a:cxn ang="0">
                <a:pos x="137" y="45"/>
              </a:cxn>
              <a:cxn ang="0">
                <a:pos x="150" y="61"/>
              </a:cxn>
            </a:cxnLst>
            <a:rect l="0" t="0" r="r" b="b"/>
            <a:pathLst>
              <a:path w="720" h="756">
                <a:moveTo>
                  <a:pt x="150" y="61"/>
                </a:moveTo>
                <a:lnTo>
                  <a:pt x="454" y="272"/>
                </a:lnTo>
                <a:lnTo>
                  <a:pt x="560" y="394"/>
                </a:lnTo>
                <a:lnTo>
                  <a:pt x="653" y="522"/>
                </a:lnTo>
                <a:lnTo>
                  <a:pt x="701" y="669"/>
                </a:lnTo>
                <a:lnTo>
                  <a:pt x="720" y="756"/>
                </a:lnTo>
                <a:lnTo>
                  <a:pt x="688" y="736"/>
                </a:lnTo>
                <a:lnTo>
                  <a:pt x="560" y="730"/>
                </a:lnTo>
                <a:lnTo>
                  <a:pt x="470" y="714"/>
                </a:lnTo>
                <a:lnTo>
                  <a:pt x="368" y="666"/>
                </a:lnTo>
                <a:lnTo>
                  <a:pt x="265" y="522"/>
                </a:lnTo>
                <a:lnTo>
                  <a:pt x="192" y="378"/>
                </a:lnTo>
                <a:lnTo>
                  <a:pt x="105" y="260"/>
                </a:lnTo>
                <a:lnTo>
                  <a:pt x="51" y="160"/>
                </a:lnTo>
                <a:lnTo>
                  <a:pt x="13" y="68"/>
                </a:lnTo>
                <a:lnTo>
                  <a:pt x="0" y="20"/>
                </a:lnTo>
                <a:lnTo>
                  <a:pt x="6" y="0"/>
                </a:lnTo>
                <a:lnTo>
                  <a:pt x="99" y="16"/>
                </a:lnTo>
                <a:lnTo>
                  <a:pt x="137" y="45"/>
                </a:lnTo>
                <a:lnTo>
                  <a:pt x="150" y="61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11" name="Freeform 6"/>
          <p:cNvSpPr>
            <a:spLocks/>
          </p:cNvSpPr>
          <p:nvPr/>
        </p:nvSpPr>
        <p:spPr bwMode="auto">
          <a:xfrm>
            <a:off x="3851275" y="4071603"/>
            <a:ext cx="1238250" cy="1162957"/>
          </a:xfrm>
          <a:custGeom>
            <a:avLst/>
            <a:gdLst/>
            <a:ahLst/>
            <a:cxnLst>
              <a:cxn ang="0">
                <a:pos x="0" y="407"/>
              </a:cxn>
              <a:cxn ang="0">
                <a:pos x="137" y="452"/>
              </a:cxn>
              <a:cxn ang="0">
                <a:pos x="214" y="528"/>
              </a:cxn>
              <a:cxn ang="0">
                <a:pos x="265" y="573"/>
              </a:cxn>
              <a:cxn ang="0">
                <a:pos x="396" y="637"/>
              </a:cxn>
              <a:cxn ang="0">
                <a:pos x="502" y="669"/>
              </a:cxn>
              <a:cxn ang="0">
                <a:pos x="640" y="672"/>
              </a:cxn>
              <a:cxn ang="0">
                <a:pos x="716" y="647"/>
              </a:cxn>
              <a:cxn ang="0">
                <a:pos x="752" y="583"/>
              </a:cxn>
              <a:cxn ang="0">
                <a:pos x="780" y="496"/>
              </a:cxn>
              <a:cxn ang="0">
                <a:pos x="774" y="436"/>
              </a:cxn>
              <a:cxn ang="0">
                <a:pos x="723" y="349"/>
              </a:cxn>
              <a:cxn ang="0">
                <a:pos x="678" y="298"/>
              </a:cxn>
              <a:cxn ang="0">
                <a:pos x="659" y="276"/>
              </a:cxn>
              <a:cxn ang="0">
                <a:pos x="572" y="106"/>
              </a:cxn>
              <a:cxn ang="0">
                <a:pos x="528" y="39"/>
              </a:cxn>
              <a:cxn ang="0">
                <a:pos x="460" y="16"/>
              </a:cxn>
              <a:cxn ang="0">
                <a:pos x="400" y="4"/>
              </a:cxn>
              <a:cxn ang="0">
                <a:pos x="345" y="0"/>
              </a:cxn>
              <a:cxn ang="0">
                <a:pos x="316" y="39"/>
              </a:cxn>
              <a:cxn ang="0">
                <a:pos x="278" y="125"/>
              </a:cxn>
              <a:cxn ang="0">
                <a:pos x="240" y="208"/>
              </a:cxn>
              <a:cxn ang="0">
                <a:pos x="102" y="352"/>
              </a:cxn>
              <a:cxn ang="0">
                <a:pos x="0" y="407"/>
              </a:cxn>
            </a:cxnLst>
            <a:rect l="0" t="0" r="r" b="b"/>
            <a:pathLst>
              <a:path w="780" h="672">
                <a:moveTo>
                  <a:pt x="0" y="407"/>
                </a:moveTo>
                <a:lnTo>
                  <a:pt x="137" y="452"/>
                </a:lnTo>
                <a:lnTo>
                  <a:pt x="214" y="528"/>
                </a:lnTo>
                <a:lnTo>
                  <a:pt x="265" y="573"/>
                </a:lnTo>
                <a:lnTo>
                  <a:pt x="396" y="637"/>
                </a:lnTo>
                <a:lnTo>
                  <a:pt x="502" y="669"/>
                </a:lnTo>
                <a:lnTo>
                  <a:pt x="640" y="672"/>
                </a:lnTo>
                <a:lnTo>
                  <a:pt x="716" y="647"/>
                </a:lnTo>
                <a:lnTo>
                  <a:pt x="752" y="583"/>
                </a:lnTo>
                <a:lnTo>
                  <a:pt x="780" y="496"/>
                </a:lnTo>
                <a:lnTo>
                  <a:pt x="774" y="436"/>
                </a:lnTo>
                <a:lnTo>
                  <a:pt x="723" y="349"/>
                </a:lnTo>
                <a:lnTo>
                  <a:pt x="678" y="298"/>
                </a:lnTo>
                <a:lnTo>
                  <a:pt x="659" y="276"/>
                </a:lnTo>
                <a:lnTo>
                  <a:pt x="572" y="106"/>
                </a:lnTo>
                <a:lnTo>
                  <a:pt x="528" y="39"/>
                </a:lnTo>
                <a:lnTo>
                  <a:pt x="460" y="16"/>
                </a:lnTo>
                <a:lnTo>
                  <a:pt x="400" y="4"/>
                </a:lnTo>
                <a:lnTo>
                  <a:pt x="345" y="0"/>
                </a:lnTo>
                <a:lnTo>
                  <a:pt x="316" y="39"/>
                </a:lnTo>
                <a:lnTo>
                  <a:pt x="278" y="125"/>
                </a:lnTo>
                <a:lnTo>
                  <a:pt x="240" y="208"/>
                </a:lnTo>
                <a:lnTo>
                  <a:pt x="102" y="352"/>
                </a:lnTo>
                <a:lnTo>
                  <a:pt x="0" y="407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12" name="Freeform 5"/>
          <p:cNvSpPr>
            <a:spLocks/>
          </p:cNvSpPr>
          <p:nvPr/>
        </p:nvSpPr>
        <p:spPr bwMode="auto">
          <a:xfrm>
            <a:off x="3648075" y="3381041"/>
            <a:ext cx="654050" cy="1528111"/>
          </a:xfrm>
          <a:custGeom>
            <a:avLst/>
            <a:gdLst/>
            <a:ahLst/>
            <a:cxnLst>
              <a:cxn ang="0">
                <a:pos x="0" y="883"/>
              </a:cxn>
              <a:cxn ang="0">
                <a:pos x="128" y="855"/>
              </a:cxn>
              <a:cxn ang="0">
                <a:pos x="211" y="800"/>
              </a:cxn>
              <a:cxn ang="0">
                <a:pos x="291" y="733"/>
              </a:cxn>
              <a:cxn ang="0">
                <a:pos x="355" y="666"/>
              </a:cxn>
              <a:cxn ang="0">
                <a:pos x="387" y="615"/>
              </a:cxn>
              <a:cxn ang="0">
                <a:pos x="412" y="467"/>
              </a:cxn>
              <a:cxn ang="0">
                <a:pos x="409" y="349"/>
              </a:cxn>
              <a:cxn ang="0">
                <a:pos x="380" y="218"/>
              </a:cxn>
              <a:cxn ang="0">
                <a:pos x="336" y="122"/>
              </a:cxn>
              <a:cxn ang="0">
                <a:pos x="288" y="58"/>
              </a:cxn>
              <a:cxn ang="0">
                <a:pos x="230" y="0"/>
              </a:cxn>
              <a:cxn ang="0">
                <a:pos x="182" y="51"/>
              </a:cxn>
              <a:cxn ang="0">
                <a:pos x="124" y="122"/>
              </a:cxn>
              <a:cxn ang="0">
                <a:pos x="83" y="202"/>
              </a:cxn>
              <a:cxn ang="0">
                <a:pos x="51" y="397"/>
              </a:cxn>
              <a:cxn ang="0">
                <a:pos x="48" y="461"/>
              </a:cxn>
              <a:cxn ang="0">
                <a:pos x="60" y="570"/>
              </a:cxn>
              <a:cxn ang="0">
                <a:pos x="54" y="682"/>
              </a:cxn>
              <a:cxn ang="0">
                <a:pos x="16" y="787"/>
              </a:cxn>
              <a:cxn ang="0">
                <a:pos x="0" y="883"/>
              </a:cxn>
            </a:cxnLst>
            <a:rect l="0" t="0" r="r" b="b"/>
            <a:pathLst>
              <a:path w="412" h="883">
                <a:moveTo>
                  <a:pt x="0" y="883"/>
                </a:moveTo>
                <a:lnTo>
                  <a:pt x="128" y="855"/>
                </a:lnTo>
                <a:lnTo>
                  <a:pt x="211" y="800"/>
                </a:lnTo>
                <a:lnTo>
                  <a:pt x="291" y="733"/>
                </a:lnTo>
                <a:lnTo>
                  <a:pt x="355" y="666"/>
                </a:lnTo>
                <a:lnTo>
                  <a:pt x="387" y="615"/>
                </a:lnTo>
                <a:lnTo>
                  <a:pt x="412" y="467"/>
                </a:lnTo>
                <a:lnTo>
                  <a:pt x="409" y="349"/>
                </a:lnTo>
                <a:lnTo>
                  <a:pt x="380" y="218"/>
                </a:lnTo>
                <a:lnTo>
                  <a:pt x="336" y="122"/>
                </a:lnTo>
                <a:lnTo>
                  <a:pt x="288" y="58"/>
                </a:lnTo>
                <a:lnTo>
                  <a:pt x="230" y="0"/>
                </a:lnTo>
                <a:lnTo>
                  <a:pt x="182" y="51"/>
                </a:lnTo>
                <a:lnTo>
                  <a:pt x="124" y="122"/>
                </a:lnTo>
                <a:lnTo>
                  <a:pt x="83" y="202"/>
                </a:lnTo>
                <a:lnTo>
                  <a:pt x="51" y="397"/>
                </a:lnTo>
                <a:lnTo>
                  <a:pt x="48" y="461"/>
                </a:lnTo>
                <a:lnTo>
                  <a:pt x="60" y="570"/>
                </a:lnTo>
                <a:lnTo>
                  <a:pt x="54" y="682"/>
                </a:lnTo>
                <a:lnTo>
                  <a:pt x="16" y="787"/>
                </a:lnTo>
                <a:lnTo>
                  <a:pt x="0" y="883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502062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19000">
        <p15:prstTrans prst="curtains"/>
      </p:transition>
    </mc:Choice>
    <mc:Fallback xmlns="">
      <p:transition spd="slow" advClick="0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8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2000" fill="hold"/>
                                        <p:tgtEl>
                                          <p:spTgt spid="12"/>
                                        </p:tgtEl>
                                      </p:cBhvr>
                                      <p:by x="100000" y="40000"/>
                                    </p:animScale>
                                  </p:childTnLst>
                                </p:cTn>
                              </p:par>
                              <p:par>
                                <p:cTn id="13" presetID="59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1.85185E-6 C 4.44444E-6 -0.03496 0.10694 -0.06204 0.23715 -0.06204 C 0.37135 -0.06204 0.41632 -0.0294 0.47847 1.85185E-6 C 0.51944 0.05393 0.58541 0.06204 0.71961 0.06204 C 0.84982 0.06204 0.95694 0.03495 0.95694 1.85185E-6 " pathEditMode="relative" rAng="0" ptsTypes="fffff"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7847" y="0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animRot by="1800000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6" presetClass="emph" presetSubtype="0" fill="hold" grpId="1" nodeType="withEffect">
                                  <p:stCondLst>
                                    <p:cond delay="100"/>
                                  </p:stCondLst>
                                  <p:childTnLst>
                                    <p:animScale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9" presetID="0" presetClass="path" presetSubtype="0" accel="50000" decel="50000" fill="hold" grpId="2" nodeType="with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-1.11111E-6 -1.48148E-6 C 0.02708 -0.05764 0.05452 -0.11481 0.11945 -0.1331 C 0.18438 -0.15139 0.30695 -0.12917 0.38941 -0.10972 C 0.47188 -0.09051 0.53854 -0.02546 0.61406 -0.01643 C 0.68941 -0.00741 0.79792 -0.04143 0.84236 -0.05625 C 0.88663 -0.07106 0.88351 -0.08819 0.88038 -0.10532 " pathEditMode="relative" rAng="0" ptsTypes="aaaaaA">
                                      <p:cBhvr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4300" y="-7600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8" presetClass="emph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animRot by="2400000">
                                      <p:cBhvr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6" presetClass="emph" presetSubtype="0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24" dur="2000" fill="hold"/>
                                        <p:tgtEl>
                                          <p:spTgt spid="11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5" presetID="0" presetClass="path" presetSubtype="0" accel="50000" decel="50000" fill="hold" grpId="2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7" presetID="8" presetClass="emph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animRot by="-5400000">
                                      <p:cBhvr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6" presetClass="emph" presetSubtype="0" fill="hold" grpId="1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100000" y="40000"/>
                                    </p:animScale>
                                  </p:childTnLst>
                                </p:cTn>
                              </p:par>
                              <p:par>
                                <p:cTn id="31" presetID="0" presetClass="path" presetSubtype="0" accel="50000" decel="50000" fill="hold" grpId="2" nodeType="withEffect">
                                  <p:stCondLst>
                                    <p:cond delay="4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3" presetID="8" presetClass="emph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5400000">
                                      <p:cBhvr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6" presetClass="emph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36" dur="2000" fill="hold"/>
                                        <p:tgtEl>
                                          <p:spTgt spid="9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0" presetClass="path" presetSubtype="0" accel="50000" decel="50000" fill="hold" grpId="2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3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9" presetID="8" presetClass="emph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6" presetClass="emph" presetSubtype="0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animScale>
                                      <p:cBhvr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3" presetID="0" presetClass="path" presetSubtype="0" accel="50000" decel="50000" fill="hold" grpId="2" nodeType="withEffect">
                                  <p:stCondLst>
                                    <p:cond delay="6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4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7" presetClass="emph" presetSubtype="0" fill="remove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8" dur="250" autoRev="1" fill="remove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9" dur="250" autoRev="1" fill="remove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50" dur="250" autoRev="1" fill="remove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1" dur="250" autoRev="1" fill="remove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27" presetClass="emph" presetSubtype="0" fill="remove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3" dur="250" autoRev="1" fill="remove"/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54" dur="250" autoRev="1" fill="remove"/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55" dur="250" autoRev="1" fill="remove"/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6" dur="250" autoRev="1" fill="remove"/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7" presetClass="emph" presetSubtype="0" fill="remove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8" dur="250" autoRev="1" fill="remove"/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59" dur="250" autoRev="1" fill="remove"/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60" dur="250" autoRev="1" fill="remove"/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1" dur="250" autoRev="1" fill="remove"/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27" presetClass="emph" presetSubtype="0" fill="remove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3" dur="250" autoRev="1" fill="remove"/>
                                        <p:tgtEl>
                                          <p:spTgt spid="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64" dur="250" autoRev="1" fill="remove"/>
                                        <p:tgtEl>
                                          <p:spTgt spid="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65" dur="250" autoRev="1" fill="remove"/>
                                        <p:tgtEl>
                                          <p:spTgt spid="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6" dur="250" autoRev="1" fill="remove"/>
                                        <p:tgtEl>
                                          <p:spTgt spid="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Rectangle 29"/>
          <p:cNvSpPr/>
          <p:nvPr/>
        </p:nvSpPr>
        <p:spPr>
          <a:xfrm>
            <a:off x="1524000" y="0"/>
            <a:ext cx="9235440" cy="6858000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95000"/>
                  <a:lumOff val="5000"/>
                  <a:alpha val="60000"/>
                </a:schemeClr>
              </a:gs>
              <a:gs pos="100000">
                <a:schemeClr val="tx1">
                  <a:lumMod val="95000"/>
                  <a:lumOff val="5000"/>
                  <a:alpha val="9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Não crer somente na palavra do homem</a:t>
            </a:r>
          </a:p>
          <a:p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Buscar respostas na janela do coração</a:t>
            </a:r>
          </a:p>
          <a:p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Meditar também nos sentimentos</a:t>
            </a:r>
          </a:p>
          <a:p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Prestar atenção na visão e sensação</a:t>
            </a:r>
          </a:p>
          <a:p>
            <a:r>
              <a:rPr lang="pt-BR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 </a:t>
            </a:r>
          </a:p>
        </p:txBody>
      </p:sp>
      <p:sp useBgFill="1">
        <p:nvSpPr>
          <p:cNvPr id="7" name="Freeform 4"/>
          <p:cNvSpPr>
            <a:spLocks/>
          </p:cNvSpPr>
          <p:nvPr/>
        </p:nvSpPr>
        <p:spPr bwMode="auto">
          <a:xfrm>
            <a:off x="2701925" y="3868403"/>
            <a:ext cx="1047750" cy="1268523"/>
          </a:xfrm>
          <a:custGeom>
            <a:avLst/>
            <a:gdLst/>
            <a:ahLst/>
            <a:cxnLst>
              <a:cxn ang="0">
                <a:pos x="637" y="404"/>
              </a:cxn>
              <a:cxn ang="0">
                <a:pos x="660" y="362"/>
              </a:cxn>
              <a:cxn ang="0">
                <a:pos x="660" y="317"/>
              </a:cxn>
              <a:cxn ang="0">
                <a:pos x="660" y="237"/>
              </a:cxn>
              <a:cxn ang="0">
                <a:pos x="653" y="192"/>
              </a:cxn>
              <a:cxn ang="0">
                <a:pos x="634" y="148"/>
              </a:cxn>
              <a:cxn ang="0">
                <a:pos x="599" y="96"/>
              </a:cxn>
              <a:cxn ang="0">
                <a:pos x="567" y="55"/>
              </a:cxn>
              <a:cxn ang="0">
                <a:pos x="525" y="23"/>
              </a:cxn>
              <a:cxn ang="0">
                <a:pos x="391" y="0"/>
              </a:cxn>
              <a:cxn ang="0">
                <a:pos x="288" y="0"/>
              </a:cxn>
              <a:cxn ang="0">
                <a:pos x="189" y="20"/>
              </a:cxn>
              <a:cxn ang="0">
                <a:pos x="84" y="71"/>
              </a:cxn>
              <a:cxn ang="0">
                <a:pos x="26" y="116"/>
              </a:cxn>
              <a:cxn ang="0">
                <a:pos x="0" y="189"/>
              </a:cxn>
              <a:cxn ang="0">
                <a:pos x="7" y="311"/>
              </a:cxn>
              <a:cxn ang="0">
                <a:pos x="36" y="432"/>
              </a:cxn>
              <a:cxn ang="0">
                <a:pos x="103" y="557"/>
              </a:cxn>
              <a:cxn ang="0">
                <a:pos x="138" y="612"/>
              </a:cxn>
              <a:cxn ang="0">
                <a:pos x="189" y="672"/>
              </a:cxn>
              <a:cxn ang="0">
                <a:pos x="237" y="720"/>
              </a:cxn>
              <a:cxn ang="0">
                <a:pos x="298" y="733"/>
              </a:cxn>
              <a:cxn ang="0">
                <a:pos x="362" y="727"/>
              </a:cxn>
              <a:cxn ang="0">
                <a:pos x="423" y="704"/>
              </a:cxn>
              <a:cxn ang="0">
                <a:pos x="464" y="663"/>
              </a:cxn>
              <a:cxn ang="0">
                <a:pos x="522" y="637"/>
              </a:cxn>
              <a:cxn ang="0">
                <a:pos x="596" y="580"/>
              </a:cxn>
              <a:cxn ang="0">
                <a:pos x="637" y="404"/>
              </a:cxn>
            </a:cxnLst>
            <a:rect l="0" t="0" r="r" b="b"/>
            <a:pathLst>
              <a:path w="660" h="733">
                <a:moveTo>
                  <a:pt x="637" y="404"/>
                </a:moveTo>
                <a:lnTo>
                  <a:pt x="660" y="362"/>
                </a:lnTo>
                <a:lnTo>
                  <a:pt x="660" y="317"/>
                </a:lnTo>
                <a:lnTo>
                  <a:pt x="660" y="237"/>
                </a:lnTo>
                <a:lnTo>
                  <a:pt x="653" y="192"/>
                </a:lnTo>
                <a:lnTo>
                  <a:pt x="634" y="148"/>
                </a:lnTo>
                <a:lnTo>
                  <a:pt x="599" y="96"/>
                </a:lnTo>
                <a:lnTo>
                  <a:pt x="567" y="55"/>
                </a:lnTo>
                <a:lnTo>
                  <a:pt x="525" y="23"/>
                </a:lnTo>
                <a:lnTo>
                  <a:pt x="391" y="0"/>
                </a:lnTo>
                <a:lnTo>
                  <a:pt x="288" y="0"/>
                </a:lnTo>
                <a:lnTo>
                  <a:pt x="189" y="20"/>
                </a:lnTo>
                <a:lnTo>
                  <a:pt x="84" y="71"/>
                </a:lnTo>
                <a:lnTo>
                  <a:pt x="26" y="116"/>
                </a:lnTo>
                <a:lnTo>
                  <a:pt x="0" y="189"/>
                </a:lnTo>
                <a:lnTo>
                  <a:pt x="7" y="311"/>
                </a:lnTo>
                <a:lnTo>
                  <a:pt x="36" y="432"/>
                </a:lnTo>
                <a:lnTo>
                  <a:pt x="103" y="557"/>
                </a:lnTo>
                <a:lnTo>
                  <a:pt x="138" y="612"/>
                </a:lnTo>
                <a:lnTo>
                  <a:pt x="189" y="672"/>
                </a:lnTo>
                <a:lnTo>
                  <a:pt x="237" y="720"/>
                </a:lnTo>
                <a:lnTo>
                  <a:pt x="298" y="733"/>
                </a:lnTo>
                <a:lnTo>
                  <a:pt x="362" y="727"/>
                </a:lnTo>
                <a:lnTo>
                  <a:pt x="423" y="704"/>
                </a:lnTo>
                <a:lnTo>
                  <a:pt x="464" y="663"/>
                </a:lnTo>
                <a:lnTo>
                  <a:pt x="522" y="637"/>
                </a:lnTo>
                <a:lnTo>
                  <a:pt x="596" y="580"/>
                </a:lnTo>
                <a:lnTo>
                  <a:pt x="637" y="404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8" name="Freeform 9"/>
          <p:cNvSpPr>
            <a:spLocks/>
          </p:cNvSpPr>
          <p:nvPr/>
        </p:nvSpPr>
        <p:spPr bwMode="auto">
          <a:xfrm>
            <a:off x="3068639" y="4722478"/>
            <a:ext cx="827087" cy="1162957"/>
          </a:xfrm>
          <a:custGeom>
            <a:avLst/>
            <a:gdLst/>
            <a:ahLst/>
            <a:cxnLst>
              <a:cxn ang="0">
                <a:pos x="454" y="451"/>
              </a:cxn>
              <a:cxn ang="0">
                <a:pos x="381" y="477"/>
              </a:cxn>
              <a:cxn ang="0">
                <a:pos x="339" y="518"/>
              </a:cxn>
              <a:cxn ang="0">
                <a:pos x="317" y="573"/>
              </a:cxn>
              <a:cxn ang="0">
                <a:pos x="269" y="614"/>
              </a:cxn>
              <a:cxn ang="0">
                <a:pos x="211" y="653"/>
              </a:cxn>
              <a:cxn ang="0">
                <a:pos x="147" y="672"/>
              </a:cxn>
              <a:cxn ang="0">
                <a:pos x="93" y="669"/>
              </a:cxn>
              <a:cxn ang="0">
                <a:pos x="41" y="662"/>
              </a:cxn>
              <a:cxn ang="0">
                <a:pos x="0" y="669"/>
              </a:cxn>
              <a:cxn ang="0">
                <a:pos x="16" y="630"/>
              </a:cxn>
              <a:cxn ang="0">
                <a:pos x="25" y="576"/>
              </a:cxn>
              <a:cxn ang="0">
                <a:pos x="29" y="483"/>
              </a:cxn>
              <a:cxn ang="0">
                <a:pos x="48" y="387"/>
              </a:cxn>
              <a:cxn ang="0">
                <a:pos x="89" y="301"/>
              </a:cxn>
              <a:cxn ang="0">
                <a:pos x="141" y="224"/>
              </a:cxn>
              <a:cxn ang="0">
                <a:pos x="185" y="163"/>
              </a:cxn>
              <a:cxn ang="0">
                <a:pos x="275" y="93"/>
              </a:cxn>
              <a:cxn ang="0">
                <a:pos x="352" y="35"/>
              </a:cxn>
              <a:cxn ang="0">
                <a:pos x="435" y="0"/>
              </a:cxn>
              <a:cxn ang="0">
                <a:pos x="521" y="0"/>
              </a:cxn>
              <a:cxn ang="0">
                <a:pos x="499" y="80"/>
              </a:cxn>
              <a:cxn ang="0">
                <a:pos x="435" y="195"/>
              </a:cxn>
              <a:cxn ang="0">
                <a:pos x="425" y="326"/>
              </a:cxn>
              <a:cxn ang="0">
                <a:pos x="454" y="451"/>
              </a:cxn>
            </a:cxnLst>
            <a:rect l="0" t="0" r="r" b="b"/>
            <a:pathLst>
              <a:path w="521" h="672">
                <a:moveTo>
                  <a:pt x="454" y="451"/>
                </a:moveTo>
                <a:lnTo>
                  <a:pt x="381" y="477"/>
                </a:lnTo>
                <a:lnTo>
                  <a:pt x="339" y="518"/>
                </a:lnTo>
                <a:lnTo>
                  <a:pt x="317" y="573"/>
                </a:lnTo>
                <a:lnTo>
                  <a:pt x="269" y="614"/>
                </a:lnTo>
                <a:lnTo>
                  <a:pt x="211" y="653"/>
                </a:lnTo>
                <a:lnTo>
                  <a:pt x="147" y="672"/>
                </a:lnTo>
                <a:lnTo>
                  <a:pt x="93" y="669"/>
                </a:lnTo>
                <a:lnTo>
                  <a:pt x="41" y="662"/>
                </a:lnTo>
                <a:lnTo>
                  <a:pt x="0" y="669"/>
                </a:lnTo>
                <a:lnTo>
                  <a:pt x="16" y="630"/>
                </a:lnTo>
                <a:lnTo>
                  <a:pt x="25" y="576"/>
                </a:lnTo>
                <a:lnTo>
                  <a:pt x="29" y="483"/>
                </a:lnTo>
                <a:lnTo>
                  <a:pt x="48" y="387"/>
                </a:lnTo>
                <a:lnTo>
                  <a:pt x="89" y="301"/>
                </a:lnTo>
                <a:lnTo>
                  <a:pt x="141" y="224"/>
                </a:lnTo>
                <a:lnTo>
                  <a:pt x="185" y="163"/>
                </a:lnTo>
                <a:lnTo>
                  <a:pt x="275" y="93"/>
                </a:lnTo>
                <a:lnTo>
                  <a:pt x="352" y="35"/>
                </a:lnTo>
                <a:lnTo>
                  <a:pt x="435" y="0"/>
                </a:lnTo>
                <a:lnTo>
                  <a:pt x="521" y="0"/>
                </a:lnTo>
                <a:lnTo>
                  <a:pt x="499" y="80"/>
                </a:lnTo>
                <a:lnTo>
                  <a:pt x="435" y="195"/>
                </a:lnTo>
                <a:lnTo>
                  <a:pt x="425" y="326"/>
                </a:lnTo>
                <a:lnTo>
                  <a:pt x="454" y="451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9" name="Freeform 8"/>
          <p:cNvSpPr>
            <a:spLocks/>
          </p:cNvSpPr>
          <p:nvPr/>
        </p:nvSpPr>
        <p:spPr bwMode="auto">
          <a:xfrm>
            <a:off x="3708400" y="4763754"/>
            <a:ext cx="731838" cy="1278907"/>
          </a:xfrm>
          <a:custGeom>
            <a:avLst/>
            <a:gdLst/>
            <a:ahLst/>
            <a:cxnLst>
              <a:cxn ang="0">
                <a:pos x="102" y="0"/>
              </a:cxn>
              <a:cxn ang="0">
                <a:pos x="29" y="137"/>
              </a:cxn>
              <a:cxn ang="0">
                <a:pos x="0" y="249"/>
              </a:cxn>
              <a:cxn ang="0">
                <a:pos x="3" y="316"/>
              </a:cxn>
              <a:cxn ang="0">
                <a:pos x="35" y="403"/>
              </a:cxn>
              <a:cxn ang="0">
                <a:pos x="42" y="467"/>
              </a:cxn>
              <a:cxn ang="0">
                <a:pos x="90" y="540"/>
              </a:cxn>
              <a:cxn ang="0">
                <a:pos x="144" y="617"/>
              </a:cxn>
              <a:cxn ang="0">
                <a:pos x="205" y="672"/>
              </a:cxn>
              <a:cxn ang="0">
                <a:pos x="275" y="726"/>
              </a:cxn>
              <a:cxn ang="0">
                <a:pos x="294" y="732"/>
              </a:cxn>
              <a:cxn ang="0">
                <a:pos x="339" y="739"/>
              </a:cxn>
              <a:cxn ang="0">
                <a:pos x="390" y="732"/>
              </a:cxn>
              <a:cxn ang="0">
                <a:pos x="416" y="694"/>
              </a:cxn>
              <a:cxn ang="0">
                <a:pos x="432" y="659"/>
              </a:cxn>
              <a:cxn ang="0">
                <a:pos x="461" y="630"/>
              </a:cxn>
              <a:cxn ang="0">
                <a:pos x="410" y="531"/>
              </a:cxn>
              <a:cxn ang="0">
                <a:pos x="346" y="438"/>
              </a:cxn>
              <a:cxn ang="0">
                <a:pos x="288" y="329"/>
              </a:cxn>
              <a:cxn ang="0">
                <a:pos x="230" y="249"/>
              </a:cxn>
              <a:cxn ang="0">
                <a:pos x="160" y="150"/>
              </a:cxn>
              <a:cxn ang="0">
                <a:pos x="102" y="0"/>
              </a:cxn>
            </a:cxnLst>
            <a:rect l="0" t="0" r="r" b="b"/>
            <a:pathLst>
              <a:path w="461" h="739">
                <a:moveTo>
                  <a:pt x="102" y="0"/>
                </a:moveTo>
                <a:lnTo>
                  <a:pt x="29" y="137"/>
                </a:lnTo>
                <a:lnTo>
                  <a:pt x="0" y="249"/>
                </a:lnTo>
                <a:lnTo>
                  <a:pt x="3" y="316"/>
                </a:lnTo>
                <a:lnTo>
                  <a:pt x="35" y="403"/>
                </a:lnTo>
                <a:lnTo>
                  <a:pt x="42" y="467"/>
                </a:lnTo>
                <a:lnTo>
                  <a:pt x="90" y="540"/>
                </a:lnTo>
                <a:lnTo>
                  <a:pt x="144" y="617"/>
                </a:lnTo>
                <a:lnTo>
                  <a:pt x="205" y="672"/>
                </a:lnTo>
                <a:lnTo>
                  <a:pt x="275" y="726"/>
                </a:lnTo>
                <a:lnTo>
                  <a:pt x="294" y="732"/>
                </a:lnTo>
                <a:lnTo>
                  <a:pt x="339" y="739"/>
                </a:lnTo>
                <a:lnTo>
                  <a:pt x="390" y="732"/>
                </a:lnTo>
                <a:lnTo>
                  <a:pt x="416" y="694"/>
                </a:lnTo>
                <a:lnTo>
                  <a:pt x="432" y="659"/>
                </a:lnTo>
                <a:lnTo>
                  <a:pt x="461" y="630"/>
                </a:lnTo>
                <a:lnTo>
                  <a:pt x="410" y="531"/>
                </a:lnTo>
                <a:lnTo>
                  <a:pt x="346" y="438"/>
                </a:lnTo>
                <a:lnTo>
                  <a:pt x="288" y="329"/>
                </a:lnTo>
                <a:lnTo>
                  <a:pt x="230" y="249"/>
                </a:lnTo>
                <a:lnTo>
                  <a:pt x="160" y="150"/>
                </a:lnTo>
                <a:lnTo>
                  <a:pt x="102" y="0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10" name="Freeform 7"/>
          <p:cNvSpPr>
            <a:spLocks/>
          </p:cNvSpPr>
          <p:nvPr/>
        </p:nvSpPr>
        <p:spPr bwMode="auto">
          <a:xfrm>
            <a:off x="3856038" y="4706603"/>
            <a:ext cx="1143000" cy="1308326"/>
          </a:xfrm>
          <a:custGeom>
            <a:avLst/>
            <a:gdLst/>
            <a:ahLst/>
            <a:cxnLst>
              <a:cxn ang="0">
                <a:pos x="150" y="61"/>
              </a:cxn>
              <a:cxn ang="0">
                <a:pos x="454" y="272"/>
              </a:cxn>
              <a:cxn ang="0">
                <a:pos x="560" y="394"/>
              </a:cxn>
              <a:cxn ang="0">
                <a:pos x="653" y="522"/>
              </a:cxn>
              <a:cxn ang="0">
                <a:pos x="701" y="669"/>
              </a:cxn>
              <a:cxn ang="0">
                <a:pos x="720" y="756"/>
              </a:cxn>
              <a:cxn ang="0">
                <a:pos x="688" y="736"/>
              </a:cxn>
              <a:cxn ang="0">
                <a:pos x="560" y="730"/>
              </a:cxn>
              <a:cxn ang="0">
                <a:pos x="470" y="714"/>
              </a:cxn>
              <a:cxn ang="0">
                <a:pos x="368" y="666"/>
              </a:cxn>
              <a:cxn ang="0">
                <a:pos x="265" y="522"/>
              </a:cxn>
              <a:cxn ang="0">
                <a:pos x="192" y="378"/>
              </a:cxn>
              <a:cxn ang="0">
                <a:pos x="105" y="260"/>
              </a:cxn>
              <a:cxn ang="0">
                <a:pos x="51" y="160"/>
              </a:cxn>
              <a:cxn ang="0">
                <a:pos x="13" y="68"/>
              </a:cxn>
              <a:cxn ang="0">
                <a:pos x="0" y="20"/>
              </a:cxn>
              <a:cxn ang="0">
                <a:pos x="6" y="0"/>
              </a:cxn>
              <a:cxn ang="0">
                <a:pos x="99" y="16"/>
              </a:cxn>
              <a:cxn ang="0">
                <a:pos x="137" y="45"/>
              </a:cxn>
              <a:cxn ang="0">
                <a:pos x="150" y="61"/>
              </a:cxn>
            </a:cxnLst>
            <a:rect l="0" t="0" r="r" b="b"/>
            <a:pathLst>
              <a:path w="720" h="756">
                <a:moveTo>
                  <a:pt x="150" y="61"/>
                </a:moveTo>
                <a:lnTo>
                  <a:pt x="454" y="272"/>
                </a:lnTo>
                <a:lnTo>
                  <a:pt x="560" y="394"/>
                </a:lnTo>
                <a:lnTo>
                  <a:pt x="653" y="522"/>
                </a:lnTo>
                <a:lnTo>
                  <a:pt x="701" y="669"/>
                </a:lnTo>
                <a:lnTo>
                  <a:pt x="720" y="756"/>
                </a:lnTo>
                <a:lnTo>
                  <a:pt x="688" y="736"/>
                </a:lnTo>
                <a:lnTo>
                  <a:pt x="560" y="730"/>
                </a:lnTo>
                <a:lnTo>
                  <a:pt x="470" y="714"/>
                </a:lnTo>
                <a:lnTo>
                  <a:pt x="368" y="666"/>
                </a:lnTo>
                <a:lnTo>
                  <a:pt x="265" y="522"/>
                </a:lnTo>
                <a:lnTo>
                  <a:pt x="192" y="378"/>
                </a:lnTo>
                <a:lnTo>
                  <a:pt x="105" y="260"/>
                </a:lnTo>
                <a:lnTo>
                  <a:pt x="51" y="160"/>
                </a:lnTo>
                <a:lnTo>
                  <a:pt x="13" y="68"/>
                </a:lnTo>
                <a:lnTo>
                  <a:pt x="0" y="20"/>
                </a:lnTo>
                <a:lnTo>
                  <a:pt x="6" y="0"/>
                </a:lnTo>
                <a:lnTo>
                  <a:pt x="99" y="16"/>
                </a:lnTo>
                <a:lnTo>
                  <a:pt x="137" y="45"/>
                </a:lnTo>
                <a:lnTo>
                  <a:pt x="150" y="61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11" name="Freeform 6"/>
          <p:cNvSpPr>
            <a:spLocks/>
          </p:cNvSpPr>
          <p:nvPr/>
        </p:nvSpPr>
        <p:spPr bwMode="auto">
          <a:xfrm>
            <a:off x="3851275" y="4071603"/>
            <a:ext cx="1238250" cy="1162957"/>
          </a:xfrm>
          <a:custGeom>
            <a:avLst/>
            <a:gdLst/>
            <a:ahLst/>
            <a:cxnLst>
              <a:cxn ang="0">
                <a:pos x="0" y="407"/>
              </a:cxn>
              <a:cxn ang="0">
                <a:pos x="137" y="452"/>
              </a:cxn>
              <a:cxn ang="0">
                <a:pos x="214" y="528"/>
              </a:cxn>
              <a:cxn ang="0">
                <a:pos x="265" y="573"/>
              </a:cxn>
              <a:cxn ang="0">
                <a:pos x="396" y="637"/>
              </a:cxn>
              <a:cxn ang="0">
                <a:pos x="502" y="669"/>
              </a:cxn>
              <a:cxn ang="0">
                <a:pos x="640" y="672"/>
              </a:cxn>
              <a:cxn ang="0">
                <a:pos x="716" y="647"/>
              </a:cxn>
              <a:cxn ang="0">
                <a:pos x="752" y="583"/>
              </a:cxn>
              <a:cxn ang="0">
                <a:pos x="780" y="496"/>
              </a:cxn>
              <a:cxn ang="0">
                <a:pos x="774" y="436"/>
              </a:cxn>
              <a:cxn ang="0">
                <a:pos x="723" y="349"/>
              </a:cxn>
              <a:cxn ang="0">
                <a:pos x="678" y="298"/>
              </a:cxn>
              <a:cxn ang="0">
                <a:pos x="659" y="276"/>
              </a:cxn>
              <a:cxn ang="0">
                <a:pos x="572" y="106"/>
              </a:cxn>
              <a:cxn ang="0">
                <a:pos x="528" y="39"/>
              </a:cxn>
              <a:cxn ang="0">
                <a:pos x="460" y="16"/>
              </a:cxn>
              <a:cxn ang="0">
                <a:pos x="400" y="4"/>
              </a:cxn>
              <a:cxn ang="0">
                <a:pos x="345" y="0"/>
              </a:cxn>
              <a:cxn ang="0">
                <a:pos x="316" y="39"/>
              </a:cxn>
              <a:cxn ang="0">
                <a:pos x="278" y="125"/>
              </a:cxn>
              <a:cxn ang="0">
                <a:pos x="240" y="208"/>
              </a:cxn>
              <a:cxn ang="0">
                <a:pos x="102" y="352"/>
              </a:cxn>
              <a:cxn ang="0">
                <a:pos x="0" y="407"/>
              </a:cxn>
            </a:cxnLst>
            <a:rect l="0" t="0" r="r" b="b"/>
            <a:pathLst>
              <a:path w="780" h="672">
                <a:moveTo>
                  <a:pt x="0" y="407"/>
                </a:moveTo>
                <a:lnTo>
                  <a:pt x="137" y="452"/>
                </a:lnTo>
                <a:lnTo>
                  <a:pt x="214" y="528"/>
                </a:lnTo>
                <a:lnTo>
                  <a:pt x="265" y="573"/>
                </a:lnTo>
                <a:lnTo>
                  <a:pt x="396" y="637"/>
                </a:lnTo>
                <a:lnTo>
                  <a:pt x="502" y="669"/>
                </a:lnTo>
                <a:lnTo>
                  <a:pt x="640" y="672"/>
                </a:lnTo>
                <a:lnTo>
                  <a:pt x="716" y="647"/>
                </a:lnTo>
                <a:lnTo>
                  <a:pt x="752" y="583"/>
                </a:lnTo>
                <a:lnTo>
                  <a:pt x="780" y="496"/>
                </a:lnTo>
                <a:lnTo>
                  <a:pt x="774" y="436"/>
                </a:lnTo>
                <a:lnTo>
                  <a:pt x="723" y="349"/>
                </a:lnTo>
                <a:lnTo>
                  <a:pt x="678" y="298"/>
                </a:lnTo>
                <a:lnTo>
                  <a:pt x="659" y="276"/>
                </a:lnTo>
                <a:lnTo>
                  <a:pt x="572" y="106"/>
                </a:lnTo>
                <a:lnTo>
                  <a:pt x="528" y="39"/>
                </a:lnTo>
                <a:lnTo>
                  <a:pt x="460" y="16"/>
                </a:lnTo>
                <a:lnTo>
                  <a:pt x="400" y="4"/>
                </a:lnTo>
                <a:lnTo>
                  <a:pt x="345" y="0"/>
                </a:lnTo>
                <a:lnTo>
                  <a:pt x="316" y="39"/>
                </a:lnTo>
                <a:lnTo>
                  <a:pt x="278" y="125"/>
                </a:lnTo>
                <a:lnTo>
                  <a:pt x="240" y="208"/>
                </a:lnTo>
                <a:lnTo>
                  <a:pt x="102" y="352"/>
                </a:lnTo>
                <a:lnTo>
                  <a:pt x="0" y="407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12" name="Freeform 5"/>
          <p:cNvSpPr>
            <a:spLocks/>
          </p:cNvSpPr>
          <p:nvPr/>
        </p:nvSpPr>
        <p:spPr bwMode="auto">
          <a:xfrm>
            <a:off x="3648075" y="3381041"/>
            <a:ext cx="654050" cy="1528111"/>
          </a:xfrm>
          <a:custGeom>
            <a:avLst/>
            <a:gdLst/>
            <a:ahLst/>
            <a:cxnLst>
              <a:cxn ang="0">
                <a:pos x="0" y="883"/>
              </a:cxn>
              <a:cxn ang="0">
                <a:pos x="128" y="855"/>
              </a:cxn>
              <a:cxn ang="0">
                <a:pos x="211" y="800"/>
              </a:cxn>
              <a:cxn ang="0">
                <a:pos x="291" y="733"/>
              </a:cxn>
              <a:cxn ang="0">
                <a:pos x="355" y="666"/>
              </a:cxn>
              <a:cxn ang="0">
                <a:pos x="387" y="615"/>
              </a:cxn>
              <a:cxn ang="0">
                <a:pos x="412" y="467"/>
              </a:cxn>
              <a:cxn ang="0">
                <a:pos x="409" y="349"/>
              </a:cxn>
              <a:cxn ang="0">
                <a:pos x="380" y="218"/>
              </a:cxn>
              <a:cxn ang="0">
                <a:pos x="336" y="122"/>
              </a:cxn>
              <a:cxn ang="0">
                <a:pos x="288" y="58"/>
              </a:cxn>
              <a:cxn ang="0">
                <a:pos x="230" y="0"/>
              </a:cxn>
              <a:cxn ang="0">
                <a:pos x="182" y="51"/>
              </a:cxn>
              <a:cxn ang="0">
                <a:pos x="124" y="122"/>
              </a:cxn>
              <a:cxn ang="0">
                <a:pos x="83" y="202"/>
              </a:cxn>
              <a:cxn ang="0">
                <a:pos x="51" y="397"/>
              </a:cxn>
              <a:cxn ang="0">
                <a:pos x="48" y="461"/>
              </a:cxn>
              <a:cxn ang="0">
                <a:pos x="60" y="570"/>
              </a:cxn>
              <a:cxn ang="0">
                <a:pos x="54" y="682"/>
              </a:cxn>
              <a:cxn ang="0">
                <a:pos x="16" y="787"/>
              </a:cxn>
              <a:cxn ang="0">
                <a:pos x="0" y="883"/>
              </a:cxn>
            </a:cxnLst>
            <a:rect l="0" t="0" r="r" b="b"/>
            <a:pathLst>
              <a:path w="412" h="883">
                <a:moveTo>
                  <a:pt x="0" y="883"/>
                </a:moveTo>
                <a:lnTo>
                  <a:pt x="128" y="855"/>
                </a:lnTo>
                <a:lnTo>
                  <a:pt x="211" y="800"/>
                </a:lnTo>
                <a:lnTo>
                  <a:pt x="291" y="733"/>
                </a:lnTo>
                <a:lnTo>
                  <a:pt x="355" y="666"/>
                </a:lnTo>
                <a:lnTo>
                  <a:pt x="387" y="615"/>
                </a:lnTo>
                <a:lnTo>
                  <a:pt x="412" y="467"/>
                </a:lnTo>
                <a:lnTo>
                  <a:pt x="409" y="349"/>
                </a:lnTo>
                <a:lnTo>
                  <a:pt x="380" y="218"/>
                </a:lnTo>
                <a:lnTo>
                  <a:pt x="336" y="122"/>
                </a:lnTo>
                <a:lnTo>
                  <a:pt x="288" y="58"/>
                </a:lnTo>
                <a:lnTo>
                  <a:pt x="230" y="0"/>
                </a:lnTo>
                <a:lnTo>
                  <a:pt x="182" y="51"/>
                </a:lnTo>
                <a:lnTo>
                  <a:pt x="124" y="122"/>
                </a:lnTo>
                <a:lnTo>
                  <a:pt x="83" y="202"/>
                </a:lnTo>
                <a:lnTo>
                  <a:pt x="51" y="397"/>
                </a:lnTo>
                <a:lnTo>
                  <a:pt x="48" y="461"/>
                </a:lnTo>
                <a:lnTo>
                  <a:pt x="60" y="570"/>
                </a:lnTo>
                <a:lnTo>
                  <a:pt x="54" y="682"/>
                </a:lnTo>
                <a:lnTo>
                  <a:pt x="16" y="787"/>
                </a:lnTo>
                <a:lnTo>
                  <a:pt x="0" y="883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93151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19000">
        <p15:prstTrans prst="curtains"/>
      </p:transition>
    </mc:Choice>
    <mc:Fallback xmlns="">
      <p:transition spd="slow" advClick="0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8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2000" fill="hold"/>
                                        <p:tgtEl>
                                          <p:spTgt spid="12"/>
                                        </p:tgtEl>
                                      </p:cBhvr>
                                      <p:by x="100000" y="40000"/>
                                    </p:animScale>
                                  </p:childTnLst>
                                </p:cTn>
                              </p:par>
                              <p:par>
                                <p:cTn id="13" presetID="59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1.85185E-6 C 4.44444E-6 -0.03496 0.10694 -0.06204 0.23715 -0.06204 C 0.37135 -0.06204 0.41632 -0.0294 0.47847 1.85185E-6 C 0.51944 0.05393 0.58541 0.06204 0.71961 0.06204 C 0.84982 0.06204 0.95694 0.03495 0.95694 1.85185E-6 " pathEditMode="relative" rAng="0" ptsTypes="fffff"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7847" y="0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animRot by="1800000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6" presetClass="emph" presetSubtype="0" fill="hold" grpId="1" nodeType="withEffect">
                                  <p:stCondLst>
                                    <p:cond delay="100"/>
                                  </p:stCondLst>
                                  <p:childTnLst>
                                    <p:animScale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9" presetID="0" presetClass="path" presetSubtype="0" accel="50000" decel="50000" fill="hold" grpId="2" nodeType="with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-1.11111E-6 -1.48148E-6 C 0.02708 -0.05764 0.05452 -0.11481 0.11945 -0.1331 C 0.18438 -0.15139 0.30695 -0.12917 0.38941 -0.10972 C 0.47188 -0.09051 0.53854 -0.02546 0.61406 -0.01643 C 0.68941 -0.00741 0.79792 -0.04143 0.84236 -0.05625 C 0.88663 -0.07106 0.88351 -0.08819 0.88038 -0.10532 " pathEditMode="relative" rAng="0" ptsTypes="aaaaaA">
                                      <p:cBhvr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4300" y="-7600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8" presetClass="emph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animRot by="2400000">
                                      <p:cBhvr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6" presetClass="emph" presetSubtype="0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24" dur="2000" fill="hold"/>
                                        <p:tgtEl>
                                          <p:spTgt spid="11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5" presetID="0" presetClass="path" presetSubtype="0" accel="50000" decel="50000" fill="hold" grpId="2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7" presetID="8" presetClass="emph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animRot by="-5400000">
                                      <p:cBhvr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6" presetClass="emph" presetSubtype="0" fill="hold" grpId="1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100000" y="40000"/>
                                    </p:animScale>
                                  </p:childTnLst>
                                </p:cTn>
                              </p:par>
                              <p:par>
                                <p:cTn id="31" presetID="0" presetClass="path" presetSubtype="0" accel="50000" decel="50000" fill="hold" grpId="2" nodeType="withEffect">
                                  <p:stCondLst>
                                    <p:cond delay="4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3" presetID="8" presetClass="emph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5400000">
                                      <p:cBhvr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6" presetClass="emph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36" dur="2000" fill="hold"/>
                                        <p:tgtEl>
                                          <p:spTgt spid="9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0" presetClass="path" presetSubtype="0" accel="50000" decel="50000" fill="hold" grpId="2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3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9" presetID="8" presetClass="emph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6" presetClass="emph" presetSubtype="0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animScale>
                                      <p:cBhvr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3" presetID="0" presetClass="path" presetSubtype="0" accel="50000" decel="50000" fill="hold" grpId="2" nodeType="withEffect">
                                  <p:stCondLst>
                                    <p:cond delay="6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4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9" dur="20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2" dur="2000"/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5" dur="2000"/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8" dur="2000"/>
                                        <p:tgtEl>
                                          <p:spTgt spid="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Rectangle 29"/>
          <p:cNvSpPr/>
          <p:nvPr/>
        </p:nvSpPr>
        <p:spPr>
          <a:xfrm>
            <a:off x="1343472" y="-1383009"/>
            <a:ext cx="9235440" cy="6858000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95000"/>
                  <a:lumOff val="5000"/>
                  <a:alpha val="60000"/>
                </a:schemeClr>
              </a:gs>
              <a:gs pos="100000">
                <a:schemeClr val="tx1">
                  <a:lumMod val="95000"/>
                  <a:lumOff val="5000"/>
                  <a:alpha val="9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Ir de encontro ao invisível</a:t>
            </a:r>
          </a:p>
          <a:p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Faz parte da natureza humana</a:t>
            </a:r>
          </a:p>
          <a:p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Não de letras contenta a alma</a:t>
            </a:r>
          </a:p>
          <a:p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Que busca ávida a resposta, talvez insana???</a:t>
            </a:r>
          </a:p>
        </p:txBody>
      </p:sp>
      <p:sp useBgFill="1">
        <p:nvSpPr>
          <p:cNvPr id="7" name="Freeform 4"/>
          <p:cNvSpPr>
            <a:spLocks/>
          </p:cNvSpPr>
          <p:nvPr/>
        </p:nvSpPr>
        <p:spPr bwMode="auto">
          <a:xfrm>
            <a:off x="2701925" y="3868403"/>
            <a:ext cx="1047750" cy="1268523"/>
          </a:xfrm>
          <a:custGeom>
            <a:avLst/>
            <a:gdLst/>
            <a:ahLst/>
            <a:cxnLst>
              <a:cxn ang="0">
                <a:pos x="637" y="404"/>
              </a:cxn>
              <a:cxn ang="0">
                <a:pos x="660" y="362"/>
              </a:cxn>
              <a:cxn ang="0">
                <a:pos x="660" y="317"/>
              </a:cxn>
              <a:cxn ang="0">
                <a:pos x="660" y="237"/>
              </a:cxn>
              <a:cxn ang="0">
                <a:pos x="653" y="192"/>
              </a:cxn>
              <a:cxn ang="0">
                <a:pos x="634" y="148"/>
              </a:cxn>
              <a:cxn ang="0">
                <a:pos x="599" y="96"/>
              </a:cxn>
              <a:cxn ang="0">
                <a:pos x="567" y="55"/>
              </a:cxn>
              <a:cxn ang="0">
                <a:pos x="525" y="23"/>
              </a:cxn>
              <a:cxn ang="0">
                <a:pos x="391" y="0"/>
              </a:cxn>
              <a:cxn ang="0">
                <a:pos x="288" y="0"/>
              </a:cxn>
              <a:cxn ang="0">
                <a:pos x="189" y="20"/>
              </a:cxn>
              <a:cxn ang="0">
                <a:pos x="84" y="71"/>
              </a:cxn>
              <a:cxn ang="0">
                <a:pos x="26" y="116"/>
              </a:cxn>
              <a:cxn ang="0">
                <a:pos x="0" y="189"/>
              </a:cxn>
              <a:cxn ang="0">
                <a:pos x="7" y="311"/>
              </a:cxn>
              <a:cxn ang="0">
                <a:pos x="36" y="432"/>
              </a:cxn>
              <a:cxn ang="0">
                <a:pos x="103" y="557"/>
              </a:cxn>
              <a:cxn ang="0">
                <a:pos x="138" y="612"/>
              </a:cxn>
              <a:cxn ang="0">
                <a:pos x="189" y="672"/>
              </a:cxn>
              <a:cxn ang="0">
                <a:pos x="237" y="720"/>
              </a:cxn>
              <a:cxn ang="0">
                <a:pos x="298" y="733"/>
              </a:cxn>
              <a:cxn ang="0">
                <a:pos x="362" y="727"/>
              </a:cxn>
              <a:cxn ang="0">
                <a:pos x="423" y="704"/>
              </a:cxn>
              <a:cxn ang="0">
                <a:pos x="464" y="663"/>
              </a:cxn>
              <a:cxn ang="0">
                <a:pos x="522" y="637"/>
              </a:cxn>
              <a:cxn ang="0">
                <a:pos x="596" y="580"/>
              </a:cxn>
              <a:cxn ang="0">
                <a:pos x="637" y="404"/>
              </a:cxn>
            </a:cxnLst>
            <a:rect l="0" t="0" r="r" b="b"/>
            <a:pathLst>
              <a:path w="660" h="733">
                <a:moveTo>
                  <a:pt x="637" y="404"/>
                </a:moveTo>
                <a:lnTo>
                  <a:pt x="660" y="362"/>
                </a:lnTo>
                <a:lnTo>
                  <a:pt x="660" y="317"/>
                </a:lnTo>
                <a:lnTo>
                  <a:pt x="660" y="237"/>
                </a:lnTo>
                <a:lnTo>
                  <a:pt x="653" y="192"/>
                </a:lnTo>
                <a:lnTo>
                  <a:pt x="634" y="148"/>
                </a:lnTo>
                <a:lnTo>
                  <a:pt x="599" y="96"/>
                </a:lnTo>
                <a:lnTo>
                  <a:pt x="567" y="55"/>
                </a:lnTo>
                <a:lnTo>
                  <a:pt x="525" y="23"/>
                </a:lnTo>
                <a:lnTo>
                  <a:pt x="391" y="0"/>
                </a:lnTo>
                <a:lnTo>
                  <a:pt x="288" y="0"/>
                </a:lnTo>
                <a:lnTo>
                  <a:pt x="189" y="20"/>
                </a:lnTo>
                <a:lnTo>
                  <a:pt x="84" y="71"/>
                </a:lnTo>
                <a:lnTo>
                  <a:pt x="26" y="116"/>
                </a:lnTo>
                <a:lnTo>
                  <a:pt x="0" y="189"/>
                </a:lnTo>
                <a:lnTo>
                  <a:pt x="7" y="311"/>
                </a:lnTo>
                <a:lnTo>
                  <a:pt x="36" y="432"/>
                </a:lnTo>
                <a:lnTo>
                  <a:pt x="103" y="557"/>
                </a:lnTo>
                <a:lnTo>
                  <a:pt x="138" y="612"/>
                </a:lnTo>
                <a:lnTo>
                  <a:pt x="189" y="672"/>
                </a:lnTo>
                <a:lnTo>
                  <a:pt x="237" y="720"/>
                </a:lnTo>
                <a:lnTo>
                  <a:pt x="298" y="733"/>
                </a:lnTo>
                <a:lnTo>
                  <a:pt x="362" y="727"/>
                </a:lnTo>
                <a:lnTo>
                  <a:pt x="423" y="704"/>
                </a:lnTo>
                <a:lnTo>
                  <a:pt x="464" y="663"/>
                </a:lnTo>
                <a:lnTo>
                  <a:pt x="522" y="637"/>
                </a:lnTo>
                <a:lnTo>
                  <a:pt x="596" y="580"/>
                </a:lnTo>
                <a:lnTo>
                  <a:pt x="637" y="404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8" name="Freeform 9"/>
          <p:cNvSpPr>
            <a:spLocks/>
          </p:cNvSpPr>
          <p:nvPr/>
        </p:nvSpPr>
        <p:spPr bwMode="auto">
          <a:xfrm>
            <a:off x="3068639" y="4722478"/>
            <a:ext cx="827087" cy="1162957"/>
          </a:xfrm>
          <a:custGeom>
            <a:avLst/>
            <a:gdLst/>
            <a:ahLst/>
            <a:cxnLst>
              <a:cxn ang="0">
                <a:pos x="454" y="451"/>
              </a:cxn>
              <a:cxn ang="0">
                <a:pos x="381" y="477"/>
              </a:cxn>
              <a:cxn ang="0">
                <a:pos x="339" y="518"/>
              </a:cxn>
              <a:cxn ang="0">
                <a:pos x="317" y="573"/>
              </a:cxn>
              <a:cxn ang="0">
                <a:pos x="269" y="614"/>
              </a:cxn>
              <a:cxn ang="0">
                <a:pos x="211" y="653"/>
              </a:cxn>
              <a:cxn ang="0">
                <a:pos x="147" y="672"/>
              </a:cxn>
              <a:cxn ang="0">
                <a:pos x="93" y="669"/>
              </a:cxn>
              <a:cxn ang="0">
                <a:pos x="41" y="662"/>
              </a:cxn>
              <a:cxn ang="0">
                <a:pos x="0" y="669"/>
              </a:cxn>
              <a:cxn ang="0">
                <a:pos x="16" y="630"/>
              </a:cxn>
              <a:cxn ang="0">
                <a:pos x="25" y="576"/>
              </a:cxn>
              <a:cxn ang="0">
                <a:pos x="29" y="483"/>
              </a:cxn>
              <a:cxn ang="0">
                <a:pos x="48" y="387"/>
              </a:cxn>
              <a:cxn ang="0">
                <a:pos x="89" y="301"/>
              </a:cxn>
              <a:cxn ang="0">
                <a:pos x="141" y="224"/>
              </a:cxn>
              <a:cxn ang="0">
                <a:pos x="185" y="163"/>
              </a:cxn>
              <a:cxn ang="0">
                <a:pos x="275" y="93"/>
              </a:cxn>
              <a:cxn ang="0">
                <a:pos x="352" y="35"/>
              </a:cxn>
              <a:cxn ang="0">
                <a:pos x="435" y="0"/>
              </a:cxn>
              <a:cxn ang="0">
                <a:pos x="521" y="0"/>
              </a:cxn>
              <a:cxn ang="0">
                <a:pos x="499" y="80"/>
              </a:cxn>
              <a:cxn ang="0">
                <a:pos x="435" y="195"/>
              </a:cxn>
              <a:cxn ang="0">
                <a:pos x="425" y="326"/>
              </a:cxn>
              <a:cxn ang="0">
                <a:pos x="454" y="451"/>
              </a:cxn>
            </a:cxnLst>
            <a:rect l="0" t="0" r="r" b="b"/>
            <a:pathLst>
              <a:path w="521" h="672">
                <a:moveTo>
                  <a:pt x="454" y="451"/>
                </a:moveTo>
                <a:lnTo>
                  <a:pt x="381" y="477"/>
                </a:lnTo>
                <a:lnTo>
                  <a:pt x="339" y="518"/>
                </a:lnTo>
                <a:lnTo>
                  <a:pt x="317" y="573"/>
                </a:lnTo>
                <a:lnTo>
                  <a:pt x="269" y="614"/>
                </a:lnTo>
                <a:lnTo>
                  <a:pt x="211" y="653"/>
                </a:lnTo>
                <a:lnTo>
                  <a:pt x="147" y="672"/>
                </a:lnTo>
                <a:lnTo>
                  <a:pt x="93" y="669"/>
                </a:lnTo>
                <a:lnTo>
                  <a:pt x="41" y="662"/>
                </a:lnTo>
                <a:lnTo>
                  <a:pt x="0" y="669"/>
                </a:lnTo>
                <a:lnTo>
                  <a:pt x="16" y="630"/>
                </a:lnTo>
                <a:lnTo>
                  <a:pt x="25" y="576"/>
                </a:lnTo>
                <a:lnTo>
                  <a:pt x="29" y="483"/>
                </a:lnTo>
                <a:lnTo>
                  <a:pt x="48" y="387"/>
                </a:lnTo>
                <a:lnTo>
                  <a:pt x="89" y="301"/>
                </a:lnTo>
                <a:lnTo>
                  <a:pt x="141" y="224"/>
                </a:lnTo>
                <a:lnTo>
                  <a:pt x="185" y="163"/>
                </a:lnTo>
                <a:lnTo>
                  <a:pt x="275" y="93"/>
                </a:lnTo>
                <a:lnTo>
                  <a:pt x="352" y="35"/>
                </a:lnTo>
                <a:lnTo>
                  <a:pt x="435" y="0"/>
                </a:lnTo>
                <a:lnTo>
                  <a:pt x="521" y="0"/>
                </a:lnTo>
                <a:lnTo>
                  <a:pt x="499" y="80"/>
                </a:lnTo>
                <a:lnTo>
                  <a:pt x="435" y="195"/>
                </a:lnTo>
                <a:lnTo>
                  <a:pt x="425" y="326"/>
                </a:lnTo>
                <a:lnTo>
                  <a:pt x="454" y="451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9" name="Freeform 8"/>
          <p:cNvSpPr>
            <a:spLocks/>
          </p:cNvSpPr>
          <p:nvPr/>
        </p:nvSpPr>
        <p:spPr bwMode="auto">
          <a:xfrm>
            <a:off x="3708400" y="4763754"/>
            <a:ext cx="731838" cy="1278907"/>
          </a:xfrm>
          <a:custGeom>
            <a:avLst/>
            <a:gdLst/>
            <a:ahLst/>
            <a:cxnLst>
              <a:cxn ang="0">
                <a:pos x="102" y="0"/>
              </a:cxn>
              <a:cxn ang="0">
                <a:pos x="29" y="137"/>
              </a:cxn>
              <a:cxn ang="0">
                <a:pos x="0" y="249"/>
              </a:cxn>
              <a:cxn ang="0">
                <a:pos x="3" y="316"/>
              </a:cxn>
              <a:cxn ang="0">
                <a:pos x="35" y="403"/>
              </a:cxn>
              <a:cxn ang="0">
                <a:pos x="42" y="467"/>
              </a:cxn>
              <a:cxn ang="0">
                <a:pos x="90" y="540"/>
              </a:cxn>
              <a:cxn ang="0">
                <a:pos x="144" y="617"/>
              </a:cxn>
              <a:cxn ang="0">
                <a:pos x="205" y="672"/>
              </a:cxn>
              <a:cxn ang="0">
                <a:pos x="275" y="726"/>
              </a:cxn>
              <a:cxn ang="0">
                <a:pos x="294" y="732"/>
              </a:cxn>
              <a:cxn ang="0">
                <a:pos x="339" y="739"/>
              </a:cxn>
              <a:cxn ang="0">
                <a:pos x="390" y="732"/>
              </a:cxn>
              <a:cxn ang="0">
                <a:pos x="416" y="694"/>
              </a:cxn>
              <a:cxn ang="0">
                <a:pos x="432" y="659"/>
              </a:cxn>
              <a:cxn ang="0">
                <a:pos x="461" y="630"/>
              </a:cxn>
              <a:cxn ang="0">
                <a:pos x="410" y="531"/>
              </a:cxn>
              <a:cxn ang="0">
                <a:pos x="346" y="438"/>
              </a:cxn>
              <a:cxn ang="0">
                <a:pos x="288" y="329"/>
              </a:cxn>
              <a:cxn ang="0">
                <a:pos x="230" y="249"/>
              </a:cxn>
              <a:cxn ang="0">
                <a:pos x="160" y="150"/>
              </a:cxn>
              <a:cxn ang="0">
                <a:pos x="102" y="0"/>
              </a:cxn>
            </a:cxnLst>
            <a:rect l="0" t="0" r="r" b="b"/>
            <a:pathLst>
              <a:path w="461" h="739">
                <a:moveTo>
                  <a:pt x="102" y="0"/>
                </a:moveTo>
                <a:lnTo>
                  <a:pt x="29" y="137"/>
                </a:lnTo>
                <a:lnTo>
                  <a:pt x="0" y="249"/>
                </a:lnTo>
                <a:lnTo>
                  <a:pt x="3" y="316"/>
                </a:lnTo>
                <a:lnTo>
                  <a:pt x="35" y="403"/>
                </a:lnTo>
                <a:lnTo>
                  <a:pt x="42" y="467"/>
                </a:lnTo>
                <a:lnTo>
                  <a:pt x="90" y="540"/>
                </a:lnTo>
                <a:lnTo>
                  <a:pt x="144" y="617"/>
                </a:lnTo>
                <a:lnTo>
                  <a:pt x="205" y="672"/>
                </a:lnTo>
                <a:lnTo>
                  <a:pt x="275" y="726"/>
                </a:lnTo>
                <a:lnTo>
                  <a:pt x="294" y="732"/>
                </a:lnTo>
                <a:lnTo>
                  <a:pt x="339" y="739"/>
                </a:lnTo>
                <a:lnTo>
                  <a:pt x="390" y="732"/>
                </a:lnTo>
                <a:lnTo>
                  <a:pt x="416" y="694"/>
                </a:lnTo>
                <a:lnTo>
                  <a:pt x="432" y="659"/>
                </a:lnTo>
                <a:lnTo>
                  <a:pt x="461" y="630"/>
                </a:lnTo>
                <a:lnTo>
                  <a:pt x="410" y="531"/>
                </a:lnTo>
                <a:lnTo>
                  <a:pt x="346" y="438"/>
                </a:lnTo>
                <a:lnTo>
                  <a:pt x="288" y="329"/>
                </a:lnTo>
                <a:lnTo>
                  <a:pt x="230" y="249"/>
                </a:lnTo>
                <a:lnTo>
                  <a:pt x="160" y="150"/>
                </a:lnTo>
                <a:lnTo>
                  <a:pt x="102" y="0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10" name="Freeform 7"/>
          <p:cNvSpPr>
            <a:spLocks/>
          </p:cNvSpPr>
          <p:nvPr/>
        </p:nvSpPr>
        <p:spPr bwMode="auto">
          <a:xfrm>
            <a:off x="3856038" y="4706603"/>
            <a:ext cx="1143000" cy="1308326"/>
          </a:xfrm>
          <a:custGeom>
            <a:avLst/>
            <a:gdLst/>
            <a:ahLst/>
            <a:cxnLst>
              <a:cxn ang="0">
                <a:pos x="150" y="61"/>
              </a:cxn>
              <a:cxn ang="0">
                <a:pos x="454" y="272"/>
              </a:cxn>
              <a:cxn ang="0">
                <a:pos x="560" y="394"/>
              </a:cxn>
              <a:cxn ang="0">
                <a:pos x="653" y="522"/>
              </a:cxn>
              <a:cxn ang="0">
                <a:pos x="701" y="669"/>
              </a:cxn>
              <a:cxn ang="0">
                <a:pos x="720" y="756"/>
              </a:cxn>
              <a:cxn ang="0">
                <a:pos x="688" y="736"/>
              </a:cxn>
              <a:cxn ang="0">
                <a:pos x="560" y="730"/>
              </a:cxn>
              <a:cxn ang="0">
                <a:pos x="470" y="714"/>
              </a:cxn>
              <a:cxn ang="0">
                <a:pos x="368" y="666"/>
              </a:cxn>
              <a:cxn ang="0">
                <a:pos x="265" y="522"/>
              </a:cxn>
              <a:cxn ang="0">
                <a:pos x="192" y="378"/>
              </a:cxn>
              <a:cxn ang="0">
                <a:pos x="105" y="260"/>
              </a:cxn>
              <a:cxn ang="0">
                <a:pos x="51" y="160"/>
              </a:cxn>
              <a:cxn ang="0">
                <a:pos x="13" y="68"/>
              </a:cxn>
              <a:cxn ang="0">
                <a:pos x="0" y="20"/>
              </a:cxn>
              <a:cxn ang="0">
                <a:pos x="6" y="0"/>
              </a:cxn>
              <a:cxn ang="0">
                <a:pos x="99" y="16"/>
              </a:cxn>
              <a:cxn ang="0">
                <a:pos x="137" y="45"/>
              </a:cxn>
              <a:cxn ang="0">
                <a:pos x="150" y="61"/>
              </a:cxn>
            </a:cxnLst>
            <a:rect l="0" t="0" r="r" b="b"/>
            <a:pathLst>
              <a:path w="720" h="756">
                <a:moveTo>
                  <a:pt x="150" y="61"/>
                </a:moveTo>
                <a:lnTo>
                  <a:pt x="454" y="272"/>
                </a:lnTo>
                <a:lnTo>
                  <a:pt x="560" y="394"/>
                </a:lnTo>
                <a:lnTo>
                  <a:pt x="653" y="522"/>
                </a:lnTo>
                <a:lnTo>
                  <a:pt x="701" y="669"/>
                </a:lnTo>
                <a:lnTo>
                  <a:pt x="720" y="756"/>
                </a:lnTo>
                <a:lnTo>
                  <a:pt x="688" y="736"/>
                </a:lnTo>
                <a:lnTo>
                  <a:pt x="560" y="730"/>
                </a:lnTo>
                <a:lnTo>
                  <a:pt x="470" y="714"/>
                </a:lnTo>
                <a:lnTo>
                  <a:pt x="368" y="666"/>
                </a:lnTo>
                <a:lnTo>
                  <a:pt x="265" y="522"/>
                </a:lnTo>
                <a:lnTo>
                  <a:pt x="192" y="378"/>
                </a:lnTo>
                <a:lnTo>
                  <a:pt x="105" y="260"/>
                </a:lnTo>
                <a:lnTo>
                  <a:pt x="51" y="160"/>
                </a:lnTo>
                <a:lnTo>
                  <a:pt x="13" y="68"/>
                </a:lnTo>
                <a:lnTo>
                  <a:pt x="0" y="20"/>
                </a:lnTo>
                <a:lnTo>
                  <a:pt x="6" y="0"/>
                </a:lnTo>
                <a:lnTo>
                  <a:pt x="99" y="16"/>
                </a:lnTo>
                <a:lnTo>
                  <a:pt x="137" y="45"/>
                </a:lnTo>
                <a:lnTo>
                  <a:pt x="150" y="61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11" name="Freeform 6"/>
          <p:cNvSpPr>
            <a:spLocks/>
          </p:cNvSpPr>
          <p:nvPr/>
        </p:nvSpPr>
        <p:spPr bwMode="auto">
          <a:xfrm>
            <a:off x="3851275" y="4071603"/>
            <a:ext cx="1238250" cy="1162957"/>
          </a:xfrm>
          <a:custGeom>
            <a:avLst/>
            <a:gdLst/>
            <a:ahLst/>
            <a:cxnLst>
              <a:cxn ang="0">
                <a:pos x="0" y="407"/>
              </a:cxn>
              <a:cxn ang="0">
                <a:pos x="137" y="452"/>
              </a:cxn>
              <a:cxn ang="0">
                <a:pos x="214" y="528"/>
              </a:cxn>
              <a:cxn ang="0">
                <a:pos x="265" y="573"/>
              </a:cxn>
              <a:cxn ang="0">
                <a:pos x="396" y="637"/>
              </a:cxn>
              <a:cxn ang="0">
                <a:pos x="502" y="669"/>
              </a:cxn>
              <a:cxn ang="0">
                <a:pos x="640" y="672"/>
              </a:cxn>
              <a:cxn ang="0">
                <a:pos x="716" y="647"/>
              </a:cxn>
              <a:cxn ang="0">
                <a:pos x="752" y="583"/>
              </a:cxn>
              <a:cxn ang="0">
                <a:pos x="780" y="496"/>
              </a:cxn>
              <a:cxn ang="0">
                <a:pos x="774" y="436"/>
              </a:cxn>
              <a:cxn ang="0">
                <a:pos x="723" y="349"/>
              </a:cxn>
              <a:cxn ang="0">
                <a:pos x="678" y="298"/>
              </a:cxn>
              <a:cxn ang="0">
                <a:pos x="659" y="276"/>
              </a:cxn>
              <a:cxn ang="0">
                <a:pos x="572" y="106"/>
              </a:cxn>
              <a:cxn ang="0">
                <a:pos x="528" y="39"/>
              </a:cxn>
              <a:cxn ang="0">
                <a:pos x="460" y="16"/>
              </a:cxn>
              <a:cxn ang="0">
                <a:pos x="400" y="4"/>
              </a:cxn>
              <a:cxn ang="0">
                <a:pos x="345" y="0"/>
              </a:cxn>
              <a:cxn ang="0">
                <a:pos x="316" y="39"/>
              </a:cxn>
              <a:cxn ang="0">
                <a:pos x="278" y="125"/>
              </a:cxn>
              <a:cxn ang="0">
                <a:pos x="240" y="208"/>
              </a:cxn>
              <a:cxn ang="0">
                <a:pos x="102" y="352"/>
              </a:cxn>
              <a:cxn ang="0">
                <a:pos x="0" y="407"/>
              </a:cxn>
            </a:cxnLst>
            <a:rect l="0" t="0" r="r" b="b"/>
            <a:pathLst>
              <a:path w="780" h="672">
                <a:moveTo>
                  <a:pt x="0" y="407"/>
                </a:moveTo>
                <a:lnTo>
                  <a:pt x="137" y="452"/>
                </a:lnTo>
                <a:lnTo>
                  <a:pt x="214" y="528"/>
                </a:lnTo>
                <a:lnTo>
                  <a:pt x="265" y="573"/>
                </a:lnTo>
                <a:lnTo>
                  <a:pt x="396" y="637"/>
                </a:lnTo>
                <a:lnTo>
                  <a:pt x="502" y="669"/>
                </a:lnTo>
                <a:lnTo>
                  <a:pt x="640" y="672"/>
                </a:lnTo>
                <a:lnTo>
                  <a:pt x="716" y="647"/>
                </a:lnTo>
                <a:lnTo>
                  <a:pt x="752" y="583"/>
                </a:lnTo>
                <a:lnTo>
                  <a:pt x="780" y="496"/>
                </a:lnTo>
                <a:lnTo>
                  <a:pt x="774" y="436"/>
                </a:lnTo>
                <a:lnTo>
                  <a:pt x="723" y="349"/>
                </a:lnTo>
                <a:lnTo>
                  <a:pt x="678" y="298"/>
                </a:lnTo>
                <a:lnTo>
                  <a:pt x="659" y="276"/>
                </a:lnTo>
                <a:lnTo>
                  <a:pt x="572" y="106"/>
                </a:lnTo>
                <a:lnTo>
                  <a:pt x="528" y="39"/>
                </a:lnTo>
                <a:lnTo>
                  <a:pt x="460" y="16"/>
                </a:lnTo>
                <a:lnTo>
                  <a:pt x="400" y="4"/>
                </a:lnTo>
                <a:lnTo>
                  <a:pt x="345" y="0"/>
                </a:lnTo>
                <a:lnTo>
                  <a:pt x="316" y="39"/>
                </a:lnTo>
                <a:lnTo>
                  <a:pt x="278" y="125"/>
                </a:lnTo>
                <a:lnTo>
                  <a:pt x="240" y="208"/>
                </a:lnTo>
                <a:lnTo>
                  <a:pt x="102" y="352"/>
                </a:lnTo>
                <a:lnTo>
                  <a:pt x="0" y="407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12" name="Freeform 5"/>
          <p:cNvSpPr>
            <a:spLocks/>
          </p:cNvSpPr>
          <p:nvPr/>
        </p:nvSpPr>
        <p:spPr bwMode="auto">
          <a:xfrm>
            <a:off x="3648075" y="3381041"/>
            <a:ext cx="654050" cy="1528111"/>
          </a:xfrm>
          <a:custGeom>
            <a:avLst/>
            <a:gdLst/>
            <a:ahLst/>
            <a:cxnLst>
              <a:cxn ang="0">
                <a:pos x="0" y="883"/>
              </a:cxn>
              <a:cxn ang="0">
                <a:pos x="128" y="855"/>
              </a:cxn>
              <a:cxn ang="0">
                <a:pos x="211" y="800"/>
              </a:cxn>
              <a:cxn ang="0">
                <a:pos x="291" y="733"/>
              </a:cxn>
              <a:cxn ang="0">
                <a:pos x="355" y="666"/>
              </a:cxn>
              <a:cxn ang="0">
                <a:pos x="387" y="615"/>
              </a:cxn>
              <a:cxn ang="0">
                <a:pos x="412" y="467"/>
              </a:cxn>
              <a:cxn ang="0">
                <a:pos x="409" y="349"/>
              </a:cxn>
              <a:cxn ang="0">
                <a:pos x="380" y="218"/>
              </a:cxn>
              <a:cxn ang="0">
                <a:pos x="336" y="122"/>
              </a:cxn>
              <a:cxn ang="0">
                <a:pos x="288" y="58"/>
              </a:cxn>
              <a:cxn ang="0">
                <a:pos x="230" y="0"/>
              </a:cxn>
              <a:cxn ang="0">
                <a:pos x="182" y="51"/>
              </a:cxn>
              <a:cxn ang="0">
                <a:pos x="124" y="122"/>
              </a:cxn>
              <a:cxn ang="0">
                <a:pos x="83" y="202"/>
              </a:cxn>
              <a:cxn ang="0">
                <a:pos x="51" y="397"/>
              </a:cxn>
              <a:cxn ang="0">
                <a:pos x="48" y="461"/>
              </a:cxn>
              <a:cxn ang="0">
                <a:pos x="60" y="570"/>
              </a:cxn>
              <a:cxn ang="0">
                <a:pos x="54" y="682"/>
              </a:cxn>
              <a:cxn ang="0">
                <a:pos x="16" y="787"/>
              </a:cxn>
              <a:cxn ang="0">
                <a:pos x="0" y="883"/>
              </a:cxn>
            </a:cxnLst>
            <a:rect l="0" t="0" r="r" b="b"/>
            <a:pathLst>
              <a:path w="412" h="883">
                <a:moveTo>
                  <a:pt x="0" y="883"/>
                </a:moveTo>
                <a:lnTo>
                  <a:pt x="128" y="855"/>
                </a:lnTo>
                <a:lnTo>
                  <a:pt x="211" y="800"/>
                </a:lnTo>
                <a:lnTo>
                  <a:pt x="291" y="733"/>
                </a:lnTo>
                <a:lnTo>
                  <a:pt x="355" y="666"/>
                </a:lnTo>
                <a:lnTo>
                  <a:pt x="387" y="615"/>
                </a:lnTo>
                <a:lnTo>
                  <a:pt x="412" y="467"/>
                </a:lnTo>
                <a:lnTo>
                  <a:pt x="409" y="349"/>
                </a:lnTo>
                <a:lnTo>
                  <a:pt x="380" y="218"/>
                </a:lnTo>
                <a:lnTo>
                  <a:pt x="336" y="122"/>
                </a:lnTo>
                <a:lnTo>
                  <a:pt x="288" y="58"/>
                </a:lnTo>
                <a:lnTo>
                  <a:pt x="230" y="0"/>
                </a:lnTo>
                <a:lnTo>
                  <a:pt x="182" y="51"/>
                </a:lnTo>
                <a:lnTo>
                  <a:pt x="124" y="122"/>
                </a:lnTo>
                <a:lnTo>
                  <a:pt x="83" y="202"/>
                </a:lnTo>
                <a:lnTo>
                  <a:pt x="51" y="397"/>
                </a:lnTo>
                <a:lnTo>
                  <a:pt x="48" y="461"/>
                </a:lnTo>
                <a:lnTo>
                  <a:pt x="60" y="570"/>
                </a:lnTo>
                <a:lnTo>
                  <a:pt x="54" y="682"/>
                </a:lnTo>
                <a:lnTo>
                  <a:pt x="16" y="787"/>
                </a:lnTo>
                <a:lnTo>
                  <a:pt x="0" y="883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20197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19000">
        <p15:prstTrans prst="curtains"/>
      </p:transition>
    </mc:Choice>
    <mc:Fallback xmlns="">
      <p:transition spd="slow" advClick="0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8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2000" fill="hold"/>
                                        <p:tgtEl>
                                          <p:spTgt spid="12"/>
                                        </p:tgtEl>
                                      </p:cBhvr>
                                      <p:by x="100000" y="40000"/>
                                    </p:animScale>
                                  </p:childTnLst>
                                </p:cTn>
                              </p:par>
                              <p:par>
                                <p:cTn id="13" presetID="59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1.85185E-6 C 4.44444E-6 -0.03496 0.10694 -0.06204 0.23715 -0.06204 C 0.37135 -0.06204 0.41632 -0.0294 0.47847 1.85185E-6 C 0.51944 0.05393 0.58541 0.06204 0.71961 0.06204 C 0.84982 0.06204 0.95694 0.03495 0.95694 1.85185E-6 " pathEditMode="relative" rAng="0" ptsTypes="fffff"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7847" y="0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animRot by="1800000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6" presetClass="emph" presetSubtype="0" fill="hold" grpId="1" nodeType="withEffect">
                                  <p:stCondLst>
                                    <p:cond delay="100"/>
                                  </p:stCondLst>
                                  <p:childTnLst>
                                    <p:animScale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9" presetID="0" presetClass="path" presetSubtype="0" accel="50000" decel="50000" fill="hold" grpId="2" nodeType="with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-1.11111E-6 -1.48148E-6 C 0.02708 -0.05764 0.05452 -0.11481 0.11945 -0.1331 C 0.18438 -0.15139 0.30695 -0.12917 0.38941 -0.10972 C 0.47188 -0.09051 0.53854 -0.02546 0.61406 -0.01643 C 0.68941 -0.00741 0.79792 -0.04143 0.84236 -0.05625 C 0.88663 -0.07106 0.88351 -0.08819 0.88038 -0.10532 " pathEditMode="relative" rAng="0" ptsTypes="aaaaaA">
                                      <p:cBhvr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4300" y="-7600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8" presetClass="emph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animRot by="2400000">
                                      <p:cBhvr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6" presetClass="emph" presetSubtype="0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24" dur="2000" fill="hold"/>
                                        <p:tgtEl>
                                          <p:spTgt spid="11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5" presetID="0" presetClass="path" presetSubtype="0" accel="50000" decel="50000" fill="hold" grpId="2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7" presetID="8" presetClass="emph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animRot by="-5400000">
                                      <p:cBhvr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6" presetClass="emph" presetSubtype="0" fill="hold" grpId="1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100000" y="40000"/>
                                    </p:animScale>
                                  </p:childTnLst>
                                </p:cTn>
                              </p:par>
                              <p:par>
                                <p:cTn id="31" presetID="0" presetClass="path" presetSubtype="0" accel="50000" decel="50000" fill="hold" grpId="2" nodeType="withEffect">
                                  <p:stCondLst>
                                    <p:cond delay="4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3" presetID="8" presetClass="emph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5400000">
                                      <p:cBhvr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6" presetClass="emph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36" dur="2000" fill="hold"/>
                                        <p:tgtEl>
                                          <p:spTgt spid="9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0" presetClass="path" presetSubtype="0" accel="50000" decel="50000" fill="hold" grpId="2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3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9" presetID="8" presetClass="emph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6" presetClass="emph" presetSubtype="0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animScale>
                                      <p:cBhvr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3" presetID="0" presetClass="path" presetSubtype="0" accel="50000" decel="50000" fill="hold" grpId="2" nodeType="withEffect">
                                  <p:stCondLst>
                                    <p:cond delay="6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4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2000"/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2000"/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2000"/>
                                        <p:tgtEl>
                                          <p:spTgt spid="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Rectangle 29"/>
          <p:cNvSpPr/>
          <p:nvPr/>
        </p:nvSpPr>
        <p:spPr>
          <a:xfrm>
            <a:off x="1524000" y="0"/>
            <a:ext cx="9235440" cy="6858000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95000"/>
                  <a:lumOff val="5000"/>
                  <a:alpha val="60000"/>
                </a:schemeClr>
              </a:gs>
              <a:gs pos="100000">
                <a:schemeClr val="tx1">
                  <a:lumMod val="95000"/>
                  <a:lumOff val="5000"/>
                  <a:alpha val="9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O amor milagre, verdadeiro nos leva a refletir</a:t>
            </a:r>
          </a:p>
          <a:p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O porquê de tanta coisa na vida</a:t>
            </a:r>
          </a:p>
          <a:p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Alma, em seu questionamento</a:t>
            </a:r>
          </a:p>
          <a:p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Muitas vezes perdida e ferida</a:t>
            </a:r>
            <a:endParaRPr lang="en-US" sz="36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</p:txBody>
      </p:sp>
      <p:sp useBgFill="1">
        <p:nvSpPr>
          <p:cNvPr id="7" name="Freeform 4"/>
          <p:cNvSpPr>
            <a:spLocks/>
          </p:cNvSpPr>
          <p:nvPr/>
        </p:nvSpPr>
        <p:spPr bwMode="auto">
          <a:xfrm>
            <a:off x="2701925" y="3868403"/>
            <a:ext cx="1047750" cy="1268523"/>
          </a:xfrm>
          <a:custGeom>
            <a:avLst/>
            <a:gdLst/>
            <a:ahLst/>
            <a:cxnLst>
              <a:cxn ang="0">
                <a:pos x="637" y="404"/>
              </a:cxn>
              <a:cxn ang="0">
                <a:pos x="660" y="362"/>
              </a:cxn>
              <a:cxn ang="0">
                <a:pos x="660" y="317"/>
              </a:cxn>
              <a:cxn ang="0">
                <a:pos x="660" y="237"/>
              </a:cxn>
              <a:cxn ang="0">
                <a:pos x="653" y="192"/>
              </a:cxn>
              <a:cxn ang="0">
                <a:pos x="634" y="148"/>
              </a:cxn>
              <a:cxn ang="0">
                <a:pos x="599" y="96"/>
              </a:cxn>
              <a:cxn ang="0">
                <a:pos x="567" y="55"/>
              </a:cxn>
              <a:cxn ang="0">
                <a:pos x="525" y="23"/>
              </a:cxn>
              <a:cxn ang="0">
                <a:pos x="391" y="0"/>
              </a:cxn>
              <a:cxn ang="0">
                <a:pos x="288" y="0"/>
              </a:cxn>
              <a:cxn ang="0">
                <a:pos x="189" y="20"/>
              </a:cxn>
              <a:cxn ang="0">
                <a:pos x="84" y="71"/>
              </a:cxn>
              <a:cxn ang="0">
                <a:pos x="26" y="116"/>
              </a:cxn>
              <a:cxn ang="0">
                <a:pos x="0" y="189"/>
              </a:cxn>
              <a:cxn ang="0">
                <a:pos x="7" y="311"/>
              </a:cxn>
              <a:cxn ang="0">
                <a:pos x="36" y="432"/>
              </a:cxn>
              <a:cxn ang="0">
                <a:pos x="103" y="557"/>
              </a:cxn>
              <a:cxn ang="0">
                <a:pos x="138" y="612"/>
              </a:cxn>
              <a:cxn ang="0">
                <a:pos x="189" y="672"/>
              </a:cxn>
              <a:cxn ang="0">
                <a:pos x="237" y="720"/>
              </a:cxn>
              <a:cxn ang="0">
                <a:pos x="298" y="733"/>
              </a:cxn>
              <a:cxn ang="0">
                <a:pos x="362" y="727"/>
              </a:cxn>
              <a:cxn ang="0">
                <a:pos x="423" y="704"/>
              </a:cxn>
              <a:cxn ang="0">
                <a:pos x="464" y="663"/>
              </a:cxn>
              <a:cxn ang="0">
                <a:pos x="522" y="637"/>
              </a:cxn>
              <a:cxn ang="0">
                <a:pos x="596" y="580"/>
              </a:cxn>
              <a:cxn ang="0">
                <a:pos x="637" y="404"/>
              </a:cxn>
            </a:cxnLst>
            <a:rect l="0" t="0" r="r" b="b"/>
            <a:pathLst>
              <a:path w="660" h="733">
                <a:moveTo>
                  <a:pt x="637" y="404"/>
                </a:moveTo>
                <a:lnTo>
                  <a:pt x="660" y="362"/>
                </a:lnTo>
                <a:lnTo>
                  <a:pt x="660" y="317"/>
                </a:lnTo>
                <a:lnTo>
                  <a:pt x="660" y="237"/>
                </a:lnTo>
                <a:lnTo>
                  <a:pt x="653" y="192"/>
                </a:lnTo>
                <a:lnTo>
                  <a:pt x="634" y="148"/>
                </a:lnTo>
                <a:lnTo>
                  <a:pt x="599" y="96"/>
                </a:lnTo>
                <a:lnTo>
                  <a:pt x="567" y="55"/>
                </a:lnTo>
                <a:lnTo>
                  <a:pt x="525" y="23"/>
                </a:lnTo>
                <a:lnTo>
                  <a:pt x="391" y="0"/>
                </a:lnTo>
                <a:lnTo>
                  <a:pt x="288" y="0"/>
                </a:lnTo>
                <a:lnTo>
                  <a:pt x="189" y="20"/>
                </a:lnTo>
                <a:lnTo>
                  <a:pt x="84" y="71"/>
                </a:lnTo>
                <a:lnTo>
                  <a:pt x="26" y="116"/>
                </a:lnTo>
                <a:lnTo>
                  <a:pt x="0" y="189"/>
                </a:lnTo>
                <a:lnTo>
                  <a:pt x="7" y="311"/>
                </a:lnTo>
                <a:lnTo>
                  <a:pt x="36" y="432"/>
                </a:lnTo>
                <a:lnTo>
                  <a:pt x="103" y="557"/>
                </a:lnTo>
                <a:lnTo>
                  <a:pt x="138" y="612"/>
                </a:lnTo>
                <a:lnTo>
                  <a:pt x="189" y="672"/>
                </a:lnTo>
                <a:lnTo>
                  <a:pt x="237" y="720"/>
                </a:lnTo>
                <a:lnTo>
                  <a:pt x="298" y="733"/>
                </a:lnTo>
                <a:lnTo>
                  <a:pt x="362" y="727"/>
                </a:lnTo>
                <a:lnTo>
                  <a:pt x="423" y="704"/>
                </a:lnTo>
                <a:lnTo>
                  <a:pt x="464" y="663"/>
                </a:lnTo>
                <a:lnTo>
                  <a:pt x="522" y="637"/>
                </a:lnTo>
                <a:lnTo>
                  <a:pt x="596" y="580"/>
                </a:lnTo>
                <a:lnTo>
                  <a:pt x="637" y="404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8" name="Freeform 9"/>
          <p:cNvSpPr>
            <a:spLocks/>
          </p:cNvSpPr>
          <p:nvPr/>
        </p:nvSpPr>
        <p:spPr bwMode="auto">
          <a:xfrm>
            <a:off x="3068639" y="4722478"/>
            <a:ext cx="827087" cy="1162957"/>
          </a:xfrm>
          <a:custGeom>
            <a:avLst/>
            <a:gdLst/>
            <a:ahLst/>
            <a:cxnLst>
              <a:cxn ang="0">
                <a:pos x="454" y="451"/>
              </a:cxn>
              <a:cxn ang="0">
                <a:pos x="381" y="477"/>
              </a:cxn>
              <a:cxn ang="0">
                <a:pos x="339" y="518"/>
              </a:cxn>
              <a:cxn ang="0">
                <a:pos x="317" y="573"/>
              </a:cxn>
              <a:cxn ang="0">
                <a:pos x="269" y="614"/>
              </a:cxn>
              <a:cxn ang="0">
                <a:pos x="211" y="653"/>
              </a:cxn>
              <a:cxn ang="0">
                <a:pos x="147" y="672"/>
              </a:cxn>
              <a:cxn ang="0">
                <a:pos x="93" y="669"/>
              </a:cxn>
              <a:cxn ang="0">
                <a:pos x="41" y="662"/>
              </a:cxn>
              <a:cxn ang="0">
                <a:pos x="0" y="669"/>
              </a:cxn>
              <a:cxn ang="0">
                <a:pos x="16" y="630"/>
              </a:cxn>
              <a:cxn ang="0">
                <a:pos x="25" y="576"/>
              </a:cxn>
              <a:cxn ang="0">
                <a:pos x="29" y="483"/>
              </a:cxn>
              <a:cxn ang="0">
                <a:pos x="48" y="387"/>
              </a:cxn>
              <a:cxn ang="0">
                <a:pos x="89" y="301"/>
              </a:cxn>
              <a:cxn ang="0">
                <a:pos x="141" y="224"/>
              </a:cxn>
              <a:cxn ang="0">
                <a:pos x="185" y="163"/>
              </a:cxn>
              <a:cxn ang="0">
                <a:pos x="275" y="93"/>
              </a:cxn>
              <a:cxn ang="0">
                <a:pos x="352" y="35"/>
              </a:cxn>
              <a:cxn ang="0">
                <a:pos x="435" y="0"/>
              </a:cxn>
              <a:cxn ang="0">
                <a:pos x="521" y="0"/>
              </a:cxn>
              <a:cxn ang="0">
                <a:pos x="499" y="80"/>
              </a:cxn>
              <a:cxn ang="0">
                <a:pos x="435" y="195"/>
              </a:cxn>
              <a:cxn ang="0">
                <a:pos x="425" y="326"/>
              </a:cxn>
              <a:cxn ang="0">
                <a:pos x="454" y="451"/>
              </a:cxn>
            </a:cxnLst>
            <a:rect l="0" t="0" r="r" b="b"/>
            <a:pathLst>
              <a:path w="521" h="672">
                <a:moveTo>
                  <a:pt x="454" y="451"/>
                </a:moveTo>
                <a:lnTo>
                  <a:pt x="381" y="477"/>
                </a:lnTo>
                <a:lnTo>
                  <a:pt x="339" y="518"/>
                </a:lnTo>
                <a:lnTo>
                  <a:pt x="317" y="573"/>
                </a:lnTo>
                <a:lnTo>
                  <a:pt x="269" y="614"/>
                </a:lnTo>
                <a:lnTo>
                  <a:pt x="211" y="653"/>
                </a:lnTo>
                <a:lnTo>
                  <a:pt x="147" y="672"/>
                </a:lnTo>
                <a:lnTo>
                  <a:pt x="93" y="669"/>
                </a:lnTo>
                <a:lnTo>
                  <a:pt x="41" y="662"/>
                </a:lnTo>
                <a:lnTo>
                  <a:pt x="0" y="669"/>
                </a:lnTo>
                <a:lnTo>
                  <a:pt x="16" y="630"/>
                </a:lnTo>
                <a:lnTo>
                  <a:pt x="25" y="576"/>
                </a:lnTo>
                <a:lnTo>
                  <a:pt x="29" y="483"/>
                </a:lnTo>
                <a:lnTo>
                  <a:pt x="48" y="387"/>
                </a:lnTo>
                <a:lnTo>
                  <a:pt x="89" y="301"/>
                </a:lnTo>
                <a:lnTo>
                  <a:pt x="141" y="224"/>
                </a:lnTo>
                <a:lnTo>
                  <a:pt x="185" y="163"/>
                </a:lnTo>
                <a:lnTo>
                  <a:pt x="275" y="93"/>
                </a:lnTo>
                <a:lnTo>
                  <a:pt x="352" y="35"/>
                </a:lnTo>
                <a:lnTo>
                  <a:pt x="435" y="0"/>
                </a:lnTo>
                <a:lnTo>
                  <a:pt x="521" y="0"/>
                </a:lnTo>
                <a:lnTo>
                  <a:pt x="499" y="80"/>
                </a:lnTo>
                <a:lnTo>
                  <a:pt x="435" y="195"/>
                </a:lnTo>
                <a:lnTo>
                  <a:pt x="425" y="326"/>
                </a:lnTo>
                <a:lnTo>
                  <a:pt x="454" y="451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9" name="Freeform 8"/>
          <p:cNvSpPr>
            <a:spLocks/>
          </p:cNvSpPr>
          <p:nvPr/>
        </p:nvSpPr>
        <p:spPr bwMode="auto">
          <a:xfrm>
            <a:off x="3708400" y="4763754"/>
            <a:ext cx="731838" cy="1278907"/>
          </a:xfrm>
          <a:custGeom>
            <a:avLst/>
            <a:gdLst/>
            <a:ahLst/>
            <a:cxnLst>
              <a:cxn ang="0">
                <a:pos x="102" y="0"/>
              </a:cxn>
              <a:cxn ang="0">
                <a:pos x="29" y="137"/>
              </a:cxn>
              <a:cxn ang="0">
                <a:pos x="0" y="249"/>
              </a:cxn>
              <a:cxn ang="0">
                <a:pos x="3" y="316"/>
              </a:cxn>
              <a:cxn ang="0">
                <a:pos x="35" y="403"/>
              </a:cxn>
              <a:cxn ang="0">
                <a:pos x="42" y="467"/>
              </a:cxn>
              <a:cxn ang="0">
                <a:pos x="90" y="540"/>
              </a:cxn>
              <a:cxn ang="0">
                <a:pos x="144" y="617"/>
              </a:cxn>
              <a:cxn ang="0">
                <a:pos x="205" y="672"/>
              </a:cxn>
              <a:cxn ang="0">
                <a:pos x="275" y="726"/>
              </a:cxn>
              <a:cxn ang="0">
                <a:pos x="294" y="732"/>
              </a:cxn>
              <a:cxn ang="0">
                <a:pos x="339" y="739"/>
              </a:cxn>
              <a:cxn ang="0">
                <a:pos x="390" y="732"/>
              </a:cxn>
              <a:cxn ang="0">
                <a:pos x="416" y="694"/>
              </a:cxn>
              <a:cxn ang="0">
                <a:pos x="432" y="659"/>
              </a:cxn>
              <a:cxn ang="0">
                <a:pos x="461" y="630"/>
              </a:cxn>
              <a:cxn ang="0">
                <a:pos x="410" y="531"/>
              </a:cxn>
              <a:cxn ang="0">
                <a:pos x="346" y="438"/>
              </a:cxn>
              <a:cxn ang="0">
                <a:pos x="288" y="329"/>
              </a:cxn>
              <a:cxn ang="0">
                <a:pos x="230" y="249"/>
              </a:cxn>
              <a:cxn ang="0">
                <a:pos x="160" y="150"/>
              </a:cxn>
              <a:cxn ang="0">
                <a:pos x="102" y="0"/>
              </a:cxn>
            </a:cxnLst>
            <a:rect l="0" t="0" r="r" b="b"/>
            <a:pathLst>
              <a:path w="461" h="739">
                <a:moveTo>
                  <a:pt x="102" y="0"/>
                </a:moveTo>
                <a:lnTo>
                  <a:pt x="29" y="137"/>
                </a:lnTo>
                <a:lnTo>
                  <a:pt x="0" y="249"/>
                </a:lnTo>
                <a:lnTo>
                  <a:pt x="3" y="316"/>
                </a:lnTo>
                <a:lnTo>
                  <a:pt x="35" y="403"/>
                </a:lnTo>
                <a:lnTo>
                  <a:pt x="42" y="467"/>
                </a:lnTo>
                <a:lnTo>
                  <a:pt x="90" y="540"/>
                </a:lnTo>
                <a:lnTo>
                  <a:pt x="144" y="617"/>
                </a:lnTo>
                <a:lnTo>
                  <a:pt x="205" y="672"/>
                </a:lnTo>
                <a:lnTo>
                  <a:pt x="275" y="726"/>
                </a:lnTo>
                <a:lnTo>
                  <a:pt x="294" y="732"/>
                </a:lnTo>
                <a:lnTo>
                  <a:pt x="339" y="739"/>
                </a:lnTo>
                <a:lnTo>
                  <a:pt x="390" y="732"/>
                </a:lnTo>
                <a:lnTo>
                  <a:pt x="416" y="694"/>
                </a:lnTo>
                <a:lnTo>
                  <a:pt x="432" y="659"/>
                </a:lnTo>
                <a:lnTo>
                  <a:pt x="461" y="630"/>
                </a:lnTo>
                <a:lnTo>
                  <a:pt x="410" y="531"/>
                </a:lnTo>
                <a:lnTo>
                  <a:pt x="346" y="438"/>
                </a:lnTo>
                <a:lnTo>
                  <a:pt x="288" y="329"/>
                </a:lnTo>
                <a:lnTo>
                  <a:pt x="230" y="249"/>
                </a:lnTo>
                <a:lnTo>
                  <a:pt x="160" y="150"/>
                </a:lnTo>
                <a:lnTo>
                  <a:pt x="102" y="0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10" name="Freeform 7"/>
          <p:cNvSpPr>
            <a:spLocks/>
          </p:cNvSpPr>
          <p:nvPr/>
        </p:nvSpPr>
        <p:spPr bwMode="auto">
          <a:xfrm>
            <a:off x="3856038" y="4706603"/>
            <a:ext cx="1143000" cy="1308326"/>
          </a:xfrm>
          <a:custGeom>
            <a:avLst/>
            <a:gdLst/>
            <a:ahLst/>
            <a:cxnLst>
              <a:cxn ang="0">
                <a:pos x="150" y="61"/>
              </a:cxn>
              <a:cxn ang="0">
                <a:pos x="454" y="272"/>
              </a:cxn>
              <a:cxn ang="0">
                <a:pos x="560" y="394"/>
              </a:cxn>
              <a:cxn ang="0">
                <a:pos x="653" y="522"/>
              </a:cxn>
              <a:cxn ang="0">
                <a:pos x="701" y="669"/>
              </a:cxn>
              <a:cxn ang="0">
                <a:pos x="720" y="756"/>
              </a:cxn>
              <a:cxn ang="0">
                <a:pos x="688" y="736"/>
              </a:cxn>
              <a:cxn ang="0">
                <a:pos x="560" y="730"/>
              </a:cxn>
              <a:cxn ang="0">
                <a:pos x="470" y="714"/>
              </a:cxn>
              <a:cxn ang="0">
                <a:pos x="368" y="666"/>
              </a:cxn>
              <a:cxn ang="0">
                <a:pos x="265" y="522"/>
              </a:cxn>
              <a:cxn ang="0">
                <a:pos x="192" y="378"/>
              </a:cxn>
              <a:cxn ang="0">
                <a:pos x="105" y="260"/>
              </a:cxn>
              <a:cxn ang="0">
                <a:pos x="51" y="160"/>
              </a:cxn>
              <a:cxn ang="0">
                <a:pos x="13" y="68"/>
              </a:cxn>
              <a:cxn ang="0">
                <a:pos x="0" y="20"/>
              </a:cxn>
              <a:cxn ang="0">
                <a:pos x="6" y="0"/>
              </a:cxn>
              <a:cxn ang="0">
                <a:pos x="99" y="16"/>
              </a:cxn>
              <a:cxn ang="0">
                <a:pos x="137" y="45"/>
              </a:cxn>
              <a:cxn ang="0">
                <a:pos x="150" y="61"/>
              </a:cxn>
            </a:cxnLst>
            <a:rect l="0" t="0" r="r" b="b"/>
            <a:pathLst>
              <a:path w="720" h="756">
                <a:moveTo>
                  <a:pt x="150" y="61"/>
                </a:moveTo>
                <a:lnTo>
                  <a:pt x="454" y="272"/>
                </a:lnTo>
                <a:lnTo>
                  <a:pt x="560" y="394"/>
                </a:lnTo>
                <a:lnTo>
                  <a:pt x="653" y="522"/>
                </a:lnTo>
                <a:lnTo>
                  <a:pt x="701" y="669"/>
                </a:lnTo>
                <a:lnTo>
                  <a:pt x="720" y="756"/>
                </a:lnTo>
                <a:lnTo>
                  <a:pt x="688" y="736"/>
                </a:lnTo>
                <a:lnTo>
                  <a:pt x="560" y="730"/>
                </a:lnTo>
                <a:lnTo>
                  <a:pt x="470" y="714"/>
                </a:lnTo>
                <a:lnTo>
                  <a:pt x="368" y="666"/>
                </a:lnTo>
                <a:lnTo>
                  <a:pt x="265" y="522"/>
                </a:lnTo>
                <a:lnTo>
                  <a:pt x="192" y="378"/>
                </a:lnTo>
                <a:lnTo>
                  <a:pt x="105" y="260"/>
                </a:lnTo>
                <a:lnTo>
                  <a:pt x="51" y="160"/>
                </a:lnTo>
                <a:lnTo>
                  <a:pt x="13" y="68"/>
                </a:lnTo>
                <a:lnTo>
                  <a:pt x="0" y="20"/>
                </a:lnTo>
                <a:lnTo>
                  <a:pt x="6" y="0"/>
                </a:lnTo>
                <a:lnTo>
                  <a:pt x="99" y="16"/>
                </a:lnTo>
                <a:lnTo>
                  <a:pt x="137" y="45"/>
                </a:lnTo>
                <a:lnTo>
                  <a:pt x="150" y="61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11" name="Freeform 6"/>
          <p:cNvSpPr>
            <a:spLocks/>
          </p:cNvSpPr>
          <p:nvPr/>
        </p:nvSpPr>
        <p:spPr bwMode="auto">
          <a:xfrm>
            <a:off x="3851275" y="4071603"/>
            <a:ext cx="1238250" cy="1162957"/>
          </a:xfrm>
          <a:custGeom>
            <a:avLst/>
            <a:gdLst/>
            <a:ahLst/>
            <a:cxnLst>
              <a:cxn ang="0">
                <a:pos x="0" y="407"/>
              </a:cxn>
              <a:cxn ang="0">
                <a:pos x="137" y="452"/>
              </a:cxn>
              <a:cxn ang="0">
                <a:pos x="214" y="528"/>
              </a:cxn>
              <a:cxn ang="0">
                <a:pos x="265" y="573"/>
              </a:cxn>
              <a:cxn ang="0">
                <a:pos x="396" y="637"/>
              </a:cxn>
              <a:cxn ang="0">
                <a:pos x="502" y="669"/>
              </a:cxn>
              <a:cxn ang="0">
                <a:pos x="640" y="672"/>
              </a:cxn>
              <a:cxn ang="0">
                <a:pos x="716" y="647"/>
              </a:cxn>
              <a:cxn ang="0">
                <a:pos x="752" y="583"/>
              </a:cxn>
              <a:cxn ang="0">
                <a:pos x="780" y="496"/>
              </a:cxn>
              <a:cxn ang="0">
                <a:pos x="774" y="436"/>
              </a:cxn>
              <a:cxn ang="0">
                <a:pos x="723" y="349"/>
              </a:cxn>
              <a:cxn ang="0">
                <a:pos x="678" y="298"/>
              </a:cxn>
              <a:cxn ang="0">
                <a:pos x="659" y="276"/>
              </a:cxn>
              <a:cxn ang="0">
                <a:pos x="572" y="106"/>
              </a:cxn>
              <a:cxn ang="0">
                <a:pos x="528" y="39"/>
              </a:cxn>
              <a:cxn ang="0">
                <a:pos x="460" y="16"/>
              </a:cxn>
              <a:cxn ang="0">
                <a:pos x="400" y="4"/>
              </a:cxn>
              <a:cxn ang="0">
                <a:pos x="345" y="0"/>
              </a:cxn>
              <a:cxn ang="0">
                <a:pos x="316" y="39"/>
              </a:cxn>
              <a:cxn ang="0">
                <a:pos x="278" y="125"/>
              </a:cxn>
              <a:cxn ang="0">
                <a:pos x="240" y="208"/>
              </a:cxn>
              <a:cxn ang="0">
                <a:pos x="102" y="352"/>
              </a:cxn>
              <a:cxn ang="0">
                <a:pos x="0" y="407"/>
              </a:cxn>
            </a:cxnLst>
            <a:rect l="0" t="0" r="r" b="b"/>
            <a:pathLst>
              <a:path w="780" h="672">
                <a:moveTo>
                  <a:pt x="0" y="407"/>
                </a:moveTo>
                <a:lnTo>
                  <a:pt x="137" y="452"/>
                </a:lnTo>
                <a:lnTo>
                  <a:pt x="214" y="528"/>
                </a:lnTo>
                <a:lnTo>
                  <a:pt x="265" y="573"/>
                </a:lnTo>
                <a:lnTo>
                  <a:pt x="396" y="637"/>
                </a:lnTo>
                <a:lnTo>
                  <a:pt x="502" y="669"/>
                </a:lnTo>
                <a:lnTo>
                  <a:pt x="640" y="672"/>
                </a:lnTo>
                <a:lnTo>
                  <a:pt x="716" y="647"/>
                </a:lnTo>
                <a:lnTo>
                  <a:pt x="752" y="583"/>
                </a:lnTo>
                <a:lnTo>
                  <a:pt x="780" y="496"/>
                </a:lnTo>
                <a:lnTo>
                  <a:pt x="774" y="436"/>
                </a:lnTo>
                <a:lnTo>
                  <a:pt x="723" y="349"/>
                </a:lnTo>
                <a:lnTo>
                  <a:pt x="678" y="298"/>
                </a:lnTo>
                <a:lnTo>
                  <a:pt x="659" y="276"/>
                </a:lnTo>
                <a:lnTo>
                  <a:pt x="572" y="106"/>
                </a:lnTo>
                <a:lnTo>
                  <a:pt x="528" y="39"/>
                </a:lnTo>
                <a:lnTo>
                  <a:pt x="460" y="16"/>
                </a:lnTo>
                <a:lnTo>
                  <a:pt x="400" y="4"/>
                </a:lnTo>
                <a:lnTo>
                  <a:pt x="345" y="0"/>
                </a:lnTo>
                <a:lnTo>
                  <a:pt x="316" y="39"/>
                </a:lnTo>
                <a:lnTo>
                  <a:pt x="278" y="125"/>
                </a:lnTo>
                <a:lnTo>
                  <a:pt x="240" y="208"/>
                </a:lnTo>
                <a:lnTo>
                  <a:pt x="102" y="352"/>
                </a:lnTo>
                <a:lnTo>
                  <a:pt x="0" y="407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12" name="Freeform 5"/>
          <p:cNvSpPr>
            <a:spLocks/>
          </p:cNvSpPr>
          <p:nvPr/>
        </p:nvSpPr>
        <p:spPr bwMode="auto">
          <a:xfrm>
            <a:off x="3648075" y="3381041"/>
            <a:ext cx="654050" cy="1528111"/>
          </a:xfrm>
          <a:custGeom>
            <a:avLst/>
            <a:gdLst/>
            <a:ahLst/>
            <a:cxnLst>
              <a:cxn ang="0">
                <a:pos x="0" y="883"/>
              </a:cxn>
              <a:cxn ang="0">
                <a:pos x="128" y="855"/>
              </a:cxn>
              <a:cxn ang="0">
                <a:pos x="211" y="800"/>
              </a:cxn>
              <a:cxn ang="0">
                <a:pos x="291" y="733"/>
              </a:cxn>
              <a:cxn ang="0">
                <a:pos x="355" y="666"/>
              </a:cxn>
              <a:cxn ang="0">
                <a:pos x="387" y="615"/>
              </a:cxn>
              <a:cxn ang="0">
                <a:pos x="412" y="467"/>
              </a:cxn>
              <a:cxn ang="0">
                <a:pos x="409" y="349"/>
              </a:cxn>
              <a:cxn ang="0">
                <a:pos x="380" y="218"/>
              </a:cxn>
              <a:cxn ang="0">
                <a:pos x="336" y="122"/>
              </a:cxn>
              <a:cxn ang="0">
                <a:pos x="288" y="58"/>
              </a:cxn>
              <a:cxn ang="0">
                <a:pos x="230" y="0"/>
              </a:cxn>
              <a:cxn ang="0">
                <a:pos x="182" y="51"/>
              </a:cxn>
              <a:cxn ang="0">
                <a:pos x="124" y="122"/>
              </a:cxn>
              <a:cxn ang="0">
                <a:pos x="83" y="202"/>
              </a:cxn>
              <a:cxn ang="0">
                <a:pos x="51" y="397"/>
              </a:cxn>
              <a:cxn ang="0">
                <a:pos x="48" y="461"/>
              </a:cxn>
              <a:cxn ang="0">
                <a:pos x="60" y="570"/>
              </a:cxn>
              <a:cxn ang="0">
                <a:pos x="54" y="682"/>
              </a:cxn>
              <a:cxn ang="0">
                <a:pos x="16" y="787"/>
              </a:cxn>
              <a:cxn ang="0">
                <a:pos x="0" y="883"/>
              </a:cxn>
            </a:cxnLst>
            <a:rect l="0" t="0" r="r" b="b"/>
            <a:pathLst>
              <a:path w="412" h="883">
                <a:moveTo>
                  <a:pt x="0" y="883"/>
                </a:moveTo>
                <a:lnTo>
                  <a:pt x="128" y="855"/>
                </a:lnTo>
                <a:lnTo>
                  <a:pt x="211" y="800"/>
                </a:lnTo>
                <a:lnTo>
                  <a:pt x="291" y="733"/>
                </a:lnTo>
                <a:lnTo>
                  <a:pt x="355" y="666"/>
                </a:lnTo>
                <a:lnTo>
                  <a:pt x="387" y="615"/>
                </a:lnTo>
                <a:lnTo>
                  <a:pt x="412" y="467"/>
                </a:lnTo>
                <a:lnTo>
                  <a:pt x="409" y="349"/>
                </a:lnTo>
                <a:lnTo>
                  <a:pt x="380" y="218"/>
                </a:lnTo>
                <a:lnTo>
                  <a:pt x="336" y="122"/>
                </a:lnTo>
                <a:lnTo>
                  <a:pt x="288" y="58"/>
                </a:lnTo>
                <a:lnTo>
                  <a:pt x="230" y="0"/>
                </a:lnTo>
                <a:lnTo>
                  <a:pt x="182" y="51"/>
                </a:lnTo>
                <a:lnTo>
                  <a:pt x="124" y="122"/>
                </a:lnTo>
                <a:lnTo>
                  <a:pt x="83" y="202"/>
                </a:lnTo>
                <a:lnTo>
                  <a:pt x="51" y="397"/>
                </a:lnTo>
                <a:lnTo>
                  <a:pt x="48" y="461"/>
                </a:lnTo>
                <a:lnTo>
                  <a:pt x="60" y="570"/>
                </a:lnTo>
                <a:lnTo>
                  <a:pt x="54" y="682"/>
                </a:lnTo>
                <a:lnTo>
                  <a:pt x="16" y="787"/>
                </a:lnTo>
                <a:lnTo>
                  <a:pt x="0" y="883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47506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19000">
        <p15:prstTrans prst="curtains"/>
      </p:transition>
    </mc:Choice>
    <mc:Fallback xmlns="">
      <p:transition spd="slow" advClick="0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8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2000" fill="hold"/>
                                        <p:tgtEl>
                                          <p:spTgt spid="12"/>
                                        </p:tgtEl>
                                      </p:cBhvr>
                                      <p:by x="100000" y="40000"/>
                                    </p:animScale>
                                  </p:childTnLst>
                                </p:cTn>
                              </p:par>
                              <p:par>
                                <p:cTn id="13" presetID="59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1.85185E-6 C 4.44444E-6 -0.03496 0.10694 -0.06204 0.23715 -0.06204 C 0.37135 -0.06204 0.41632 -0.0294 0.47847 1.85185E-6 C 0.51944 0.05393 0.58541 0.06204 0.71961 0.06204 C 0.84982 0.06204 0.95694 0.03495 0.95694 1.85185E-6 " pathEditMode="relative" rAng="0" ptsTypes="fffff"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7847" y="0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animRot by="1800000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6" presetClass="emph" presetSubtype="0" fill="hold" grpId="1" nodeType="withEffect">
                                  <p:stCondLst>
                                    <p:cond delay="100"/>
                                  </p:stCondLst>
                                  <p:childTnLst>
                                    <p:animScale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9" presetID="0" presetClass="path" presetSubtype="0" accel="50000" decel="50000" fill="hold" grpId="2" nodeType="with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-1.11111E-6 -1.48148E-6 C 0.02708 -0.05764 0.05452 -0.11481 0.11945 -0.1331 C 0.18438 -0.15139 0.30695 -0.12917 0.38941 -0.10972 C 0.47188 -0.09051 0.53854 -0.02546 0.61406 -0.01643 C 0.68941 -0.00741 0.79792 -0.04143 0.84236 -0.05625 C 0.88663 -0.07106 0.88351 -0.08819 0.88038 -0.10532 " pathEditMode="relative" rAng="0" ptsTypes="aaaaaA">
                                      <p:cBhvr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4300" y="-7600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8" presetClass="emph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animRot by="2400000">
                                      <p:cBhvr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6" presetClass="emph" presetSubtype="0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24" dur="2000" fill="hold"/>
                                        <p:tgtEl>
                                          <p:spTgt spid="11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5" presetID="0" presetClass="path" presetSubtype="0" accel="50000" decel="50000" fill="hold" grpId="2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7" presetID="8" presetClass="emph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animRot by="-5400000">
                                      <p:cBhvr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6" presetClass="emph" presetSubtype="0" fill="hold" grpId="1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100000" y="40000"/>
                                    </p:animScale>
                                  </p:childTnLst>
                                </p:cTn>
                              </p:par>
                              <p:par>
                                <p:cTn id="31" presetID="0" presetClass="path" presetSubtype="0" accel="50000" decel="50000" fill="hold" grpId="2" nodeType="withEffect">
                                  <p:stCondLst>
                                    <p:cond delay="4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3" presetID="8" presetClass="emph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5400000">
                                      <p:cBhvr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6" presetClass="emph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36" dur="2000" fill="hold"/>
                                        <p:tgtEl>
                                          <p:spTgt spid="9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0" presetClass="path" presetSubtype="0" accel="50000" decel="50000" fill="hold" grpId="2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3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9" presetID="8" presetClass="emph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6" presetClass="emph" presetSubtype="0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animScale>
                                      <p:cBhvr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3" presetID="0" presetClass="path" presetSubtype="0" accel="50000" decel="50000" fill="hold" grpId="2" nodeType="withEffect">
                                  <p:stCondLst>
                                    <p:cond delay="6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4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63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79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95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Rectangle 29"/>
          <p:cNvSpPr/>
          <p:nvPr/>
        </p:nvSpPr>
        <p:spPr>
          <a:xfrm>
            <a:off x="1524000" y="0"/>
            <a:ext cx="9235440" cy="6858000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95000"/>
                  <a:lumOff val="5000"/>
                  <a:alpha val="60000"/>
                </a:schemeClr>
              </a:gs>
              <a:gs pos="100000">
                <a:schemeClr val="tx1">
                  <a:lumMod val="95000"/>
                  <a:lumOff val="5000"/>
                  <a:alpha val="9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Também acontecimentos e tragédias</a:t>
            </a:r>
          </a:p>
          <a:p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São dignos de reflexão</a:t>
            </a:r>
          </a:p>
          <a:p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Não é só deixar por conta do destino</a:t>
            </a:r>
          </a:p>
          <a:p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Mas buscar respostas na emoção</a:t>
            </a:r>
          </a:p>
        </p:txBody>
      </p:sp>
      <p:sp useBgFill="1">
        <p:nvSpPr>
          <p:cNvPr id="7" name="Freeform 4"/>
          <p:cNvSpPr>
            <a:spLocks/>
          </p:cNvSpPr>
          <p:nvPr/>
        </p:nvSpPr>
        <p:spPr bwMode="auto">
          <a:xfrm>
            <a:off x="2701925" y="3868403"/>
            <a:ext cx="1047750" cy="1268523"/>
          </a:xfrm>
          <a:custGeom>
            <a:avLst/>
            <a:gdLst/>
            <a:ahLst/>
            <a:cxnLst>
              <a:cxn ang="0">
                <a:pos x="637" y="404"/>
              </a:cxn>
              <a:cxn ang="0">
                <a:pos x="660" y="362"/>
              </a:cxn>
              <a:cxn ang="0">
                <a:pos x="660" y="317"/>
              </a:cxn>
              <a:cxn ang="0">
                <a:pos x="660" y="237"/>
              </a:cxn>
              <a:cxn ang="0">
                <a:pos x="653" y="192"/>
              </a:cxn>
              <a:cxn ang="0">
                <a:pos x="634" y="148"/>
              </a:cxn>
              <a:cxn ang="0">
                <a:pos x="599" y="96"/>
              </a:cxn>
              <a:cxn ang="0">
                <a:pos x="567" y="55"/>
              </a:cxn>
              <a:cxn ang="0">
                <a:pos x="525" y="23"/>
              </a:cxn>
              <a:cxn ang="0">
                <a:pos x="391" y="0"/>
              </a:cxn>
              <a:cxn ang="0">
                <a:pos x="288" y="0"/>
              </a:cxn>
              <a:cxn ang="0">
                <a:pos x="189" y="20"/>
              </a:cxn>
              <a:cxn ang="0">
                <a:pos x="84" y="71"/>
              </a:cxn>
              <a:cxn ang="0">
                <a:pos x="26" y="116"/>
              </a:cxn>
              <a:cxn ang="0">
                <a:pos x="0" y="189"/>
              </a:cxn>
              <a:cxn ang="0">
                <a:pos x="7" y="311"/>
              </a:cxn>
              <a:cxn ang="0">
                <a:pos x="36" y="432"/>
              </a:cxn>
              <a:cxn ang="0">
                <a:pos x="103" y="557"/>
              </a:cxn>
              <a:cxn ang="0">
                <a:pos x="138" y="612"/>
              </a:cxn>
              <a:cxn ang="0">
                <a:pos x="189" y="672"/>
              </a:cxn>
              <a:cxn ang="0">
                <a:pos x="237" y="720"/>
              </a:cxn>
              <a:cxn ang="0">
                <a:pos x="298" y="733"/>
              </a:cxn>
              <a:cxn ang="0">
                <a:pos x="362" y="727"/>
              </a:cxn>
              <a:cxn ang="0">
                <a:pos x="423" y="704"/>
              </a:cxn>
              <a:cxn ang="0">
                <a:pos x="464" y="663"/>
              </a:cxn>
              <a:cxn ang="0">
                <a:pos x="522" y="637"/>
              </a:cxn>
              <a:cxn ang="0">
                <a:pos x="596" y="580"/>
              </a:cxn>
              <a:cxn ang="0">
                <a:pos x="637" y="404"/>
              </a:cxn>
            </a:cxnLst>
            <a:rect l="0" t="0" r="r" b="b"/>
            <a:pathLst>
              <a:path w="660" h="733">
                <a:moveTo>
                  <a:pt x="637" y="404"/>
                </a:moveTo>
                <a:lnTo>
                  <a:pt x="660" y="362"/>
                </a:lnTo>
                <a:lnTo>
                  <a:pt x="660" y="317"/>
                </a:lnTo>
                <a:lnTo>
                  <a:pt x="660" y="237"/>
                </a:lnTo>
                <a:lnTo>
                  <a:pt x="653" y="192"/>
                </a:lnTo>
                <a:lnTo>
                  <a:pt x="634" y="148"/>
                </a:lnTo>
                <a:lnTo>
                  <a:pt x="599" y="96"/>
                </a:lnTo>
                <a:lnTo>
                  <a:pt x="567" y="55"/>
                </a:lnTo>
                <a:lnTo>
                  <a:pt x="525" y="23"/>
                </a:lnTo>
                <a:lnTo>
                  <a:pt x="391" y="0"/>
                </a:lnTo>
                <a:lnTo>
                  <a:pt x="288" y="0"/>
                </a:lnTo>
                <a:lnTo>
                  <a:pt x="189" y="20"/>
                </a:lnTo>
                <a:lnTo>
                  <a:pt x="84" y="71"/>
                </a:lnTo>
                <a:lnTo>
                  <a:pt x="26" y="116"/>
                </a:lnTo>
                <a:lnTo>
                  <a:pt x="0" y="189"/>
                </a:lnTo>
                <a:lnTo>
                  <a:pt x="7" y="311"/>
                </a:lnTo>
                <a:lnTo>
                  <a:pt x="36" y="432"/>
                </a:lnTo>
                <a:lnTo>
                  <a:pt x="103" y="557"/>
                </a:lnTo>
                <a:lnTo>
                  <a:pt x="138" y="612"/>
                </a:lnTo>
                <a:lnTo>
                  <a:pt x="189" y="672"/>
                </a:lnTo>
                <a:lnTo>
                  <a:pt x="237" y="720"/>
                </a:lnTo>
                <a:lnTo>
                  <a:pt x="298" y="733"/>
                </a:lnTo>
                <a:lnTo>
                  <a:pt x="362" y="727"/>
                </a:lnTo>
                <a:lnTo>
                  <a:pt x="423" y="704"/>
                </a:lnTo>
                <a:lnTo>
                  <a:pt x="464" y="663"/>
                </a:lnTo>
                <a:lnTo>
                  <a:pt x="522" y="637"/>
                </a:lnTo>
                <a:lnTo>
                  <a:pt x="596" y="580"/>
                </a:lnTo>
                <a:lnTo>
                  <a:pt x="637" y="404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8" name="Freeform 9"/>
          <p:cNvSpPr>
            <a:spLocks/>
          </p:cNvSpPr>
          <p:nvPr/>
        </p:nvSpPr>
        <p:spPr bwMode="auto">
          <a:xfrm>
            <a:off x="3068639" y="4722478"/>
            <a:ext cx="827087" cy="1162957"/>
          </a:xfrm>
          <a:custGeom>
            <a:avLst/>
            <a:gdLst/>
            <a:ahLst/>
            <a:cxnLst>
              <a:cxn ang="0">
                <a:pos x="454" y="451"/>
              </a:cxn>
              <a:cxn ang="0">
                <a:pos x="381" y="477"/>
              </a:cxn>
              <a:cxn ang="0">
                <a:pos x="339" y="518"/>
              </a:cxn>
              <a:cxn ang="0">
                <a:pos x="317" y="573"/>
              </a:cxn>
              <a:cxn ang="0">
                <a:pos x="269" y="614"/>
              </a:cxn>
              <a:cxn ang="0">
                <a:pos x="211" y="653"/>
              </a:cxn>
              <a:cxn ang="0">
                <a:pos x="147" y="672"/>
              </a:cxn>
              <a:cxn ang="0">
                <a:pos x="93" y="669"/>
              </a:cxn>
              <a:cxn ang="0">
                <a:pos x="41" y="662"/>
              </a:cxn>
              <a:cxn ang="0">
                <a:pos x="0" y="669"/>
              </a:cxn>
              <a:cxn ang="0">
                <a:pos x="16" y="630"/>
              </a:cxn>
              <a:cxn ang="0">
                <a:pos x="25" y="576"/>
              </a:cxn>
              <a:cxn ang="0">
                <a:pos x="29" y="483"/>
              </a:cxn>
              <a:cxn ang="0">
                <a:pos x="48" y="387"/>
              </a:cxn>
              <a:cxn ang="0">
                <a:pos x="89" y="301"/>
              </a:cxn>
              <a:cxn ang="0">
                <a:pos x="141" y="224"/>
              </a:cxn>
              <a:cxn ang="0">
                <a:pos x="185" y="163"/>
              </a:cxn>
              <a:cxn ang="0">
                <a:pos x="275" y="93"/>
              </a:cxn>
              <a:cxn ang="0">
                <a:pos x="352" y="35"/>
              </a:cxn>
              <a:cxn ang="0">
                <a:pos x="435" y="0"/>
              </a:cxn>
              <a:cxn ang="0">
                <a:pos x="521" y="0"/>
              </a:cxn>
              <a:cxn ang="0">
                <a:pos x="499" y="80"/>
              </a:cxn>
              <a:cxn ang="0">
                <a:pos x="435" y="195"/>
              </a:cxn>
              <a:cxn ang="0">
                <a:pos x="425" y="326"/>
              </a:cxn>
              <a:cxn ang="0">
                <a:pos x="454" y="451"/>
              </a:cxn>
            </a:cxnLst>
            <a:rect l="0" t="0" r="r" b="b"/>
            <a:pathLst>
              <a:path w="521" h="672">
                <a:moveTo>
                  <a:pt x="454" y="451"/>
                </a:moveTo>
                <a:lnTo>
                  <a:pt x="381" y="477"/>
                </a:lnTo>
                <a:lnTo>
                  <a:pt x="339" y="518"/>
                </a:lnTo>
                <a:lnTo>
                  <a:pt x="317" y="573"/>
                </a:lnTo>
                <a:lnTo>
                  <a:pt x="269" y="614"/>
                </a:lnTo>
                <a:lnTo>
                  <a:pt x="211" y="653"/>
                </a:lnTo>
                <a:lnTo>
                  <a:pt x="147" y="672"/>
                </a:lnTo>
                <a:lnTo>
                  <a:pt x="93" y="669"/>
                </a:lnTo>
                <a:lnTo>
                  <a:pt x="41" y="662"/>
                </a:lnTo>
                <a:lnTo>
                  <a:pt x="0" y="669"/>
                </a:lnTo>
                <a:lnTo>
                  <a:pt x="16" y="630"/>
                </a:lnTo>
                <a:lnTo>
                  <a:pt x="25" y="576"/>
                </a:lnTo>
                <a:lnTo>
                  <a:pt x="29" y="483"/>
                </a:lnTo>
                <a:lnTo>
                  <a:pt x="48" y="387"/>
                </a:lnTo>
                <a:lnTo>
                  <a:pt x="89" y="301"/>
                </a:lnTo>
                <a:lnTo>
                  <a:pt x="141" y="224"/>
                </a:lnTo>
                <a:lnTo>
                  <a:pt x="185" y="163"/>
                </a:lnTo>
                <a:lnTo>
                  <a:pt x="275" y="93"/>
                </a:lnTo>
                <a:lnTo>
                  <a:pt x="352" y="35"/>
                </a:lnTo>
                <a:lnTo>
                  <a:pt x="435" y="0"/>
                </a:lnTo>
                <a:lnTo>
                  <a:pt x="521" y="0"/>
                </a:lnTo>
                <a:lnTo>
                  <a:pt x="499" y="80"/>
                </a:lnTo>
                <a:lnTo>
                  <a:pt x="435" y="195"/>
                </a:lnTo>
                <a:lnTo>
                  <a:pt x="425" y="326"/>
                </a:lnTo>
                <a:lnTo>
                  <a:pt x="454" y="451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9" name="Freeform 8"/>
          <p:cNvSpPr>
            <a:spLocks/>
          </p:cNvSpPr>
          <p:nvPr/>
        </p:nvSpPr>
        <p:spPr bwMode="auto">
          <a:xfrm>
            <a:off x="3708400" y="4763754"/>
            <a:ext cx="731838" cy="1278907"/>
          </a:xfrm>
          <a:custGeom>
            <a:avLst/>
            <a:gdLst/>
            <a:ahLst/>
            <a:cxnLst>
              <a:cxn ang="0">
                <a:pos x="102" y="0"/>
              </a:cxn>
              <a:cxn ang="0">
                <a:pos x="29" y="137"/>
              </a:cxn>
              <a:cxn ang="0">
                <a:pos x="0" y="249"/>
              </a:cxn>
              <a:cxn ang="0">
                <a:pos x="3" y="316"/>
              </a:cxn>
              <a:cxn ang="0">
                <a:pos x="35" y="403"/>
              </a:cxn>
              <a:cxn ang="0">
                <a:pos x="42" y="467"/>
              </a:cxn>
              <a:cxn ang="0">
                <a:pos x="90" y="540"/>
              </a:cxn>
              <a:cxn ang="0">
                <a:pos x="144" y="617"/>
              </a:cxn>
              <a:cxn ang="0">
                <a:pos x="205" y="672"/>
              </a:cxn>
              <a:cxn ang="0">
                <a:pos x="275" y="726"/>
              </a:cxn>
              <a:cxn ang="0">
                <a:pos x="294" y="732"/>
              </a:cxn>
              <a:cxn ang="0">
                <a:pos x="339" y="739"/>
              </a:cxn>
              <a:cxn ang="0">
                <a:pos x="390" y="732"/>
              </a:cxn>
              <a:cxn ang="0">
                <a:pos x="416" y="694"/>
              </a:cxn>
              <a:cxn ang="0">
                <a:pos x="432" y="659"/>
              </a:cxn>
              <a:cxn ang="0">
                <a:pos x="461" y="630"/>
              </a:cxn>
              <a:cxn ang="0">
                <a:pos x="410" y="531"/>
              </a:cxn>
              <a:cxn ang="0">
                <a:pos x="346" y="438"/>
              </a:cxn>
              <a:cxn ang="0">
                <a:pos x="288" y="329"/>
              </a:cxn>
              <a:cxn ang="0">
                <a:pos x="230" y="249"/>
              </a:cxn>
              <a:cxn ang="0">
                <a:pos x="160" y="150"/>
              </a:cxn>
              <a:cxn ang="0">
                <a:pos x="102" y="0"/>
              </a:cxn>
            </a:cxnLst>
            <a:rect l="0" t="0" r="r" b="b"/>
            <a:pathLst>
              <a:path w="461" h="739">
                <a:moveTo>
                  <a:pt x="102" y="0"/>
                </a:moveTo>
                <a:lnTo>
                  <a:pt x="29" y="137"/>
                </a:lnTo>
                <a:lnTo>
                  <a:pt x="0" y="249"/>
                </a:lnTo>
                <a:lnTo>
                  <a:pt x="3" y="316"/>
                </a:lnTo>
                <a:lnTo>
                  <a:pt x="35" y="403"/>
                </a:lnTo>
                <a:lnTo>
                  <a:pt x="42" y="467"/>
                </a:lnTo>
                <a:lnTo>
                  <a:pt x="90" y="540"/>
                </a:lnTo>
                <a:lnTo>
                  <a:pt x="144" y="617"/>
                </a:lnTo>
                <a:lnTo>
                  <a:pt x="205" y="672"/>
                </a:lnTo>
                <a:lnTo>
                  <a:pt x="275" y="726"/>
                </a:lnTo>
                <a:lnTo>
                  <a:pt x="294" y="732"/>
                </a:lnTo>
                <a:lnTo>
                  <a:pt x="339" y="739"/>
                </a:lnTo>
                <a:lnTo>
                  <a:pt x="390" y="732"/>
                </a:lnTo>
                <a:lnTo>
                  <a:pt x="416" y="694"/>
                </a:lnTo>
                <a:lnTo>
                  <a:pt x="432" y="659"/>
                </a:lnTo>
                <a:lnTo>
                  <a:pt x="461" y="630"/>
                </a:lnTo>
                <a:lnTo>
                  <a:pt x="410" y="531"/>
                </a:lnTo>
                <a:lnTo>
                  <a:pt x="346" y="438"/>
                </a:lnTo>
                <a:lnTo>
                  <a:pt x="288" y="329"/>
                </a:lnTo>
                <a:lnTo>
                  <a:pt x="230" y="249"/>
                </a:lnTo>
                <a:lnTo>
                  <a:pt x="160" y="150"/>
                </a:lnTo>
                <a:lnTo>
                  <a:pt x="102" y="0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10" name="Freeform 7"/>
          <p:cNvSpPr>
            <a:spLocks/>
          </p:cNvSpPr>
          <p:nvPr/>
        </p:nvSpPr>
        <p:spPr bwMode="auto">
          <a:xfrm>
            <a:off x="3856038" y="4706603"/>
            <a:ext cx="1143000" cy="1308326"/>
          </a:xfrm>
          <a:custGeom>
            <a:avLst/>
            <a:gdLst/>
            <a:ahLst/>
            <a:cxnLst>
              <a:cxn ang="0">
                <a:pos x="150" y="61"/>
              </a:cxn>
              <a:cxn ang="0">
                <a:pos x="454" y="272"/>
              </a:cxn>
              <a:cxn ang="0">
                <a:pos x="560" y="394"/>
              </a:cxn>
              <a:cxn ang="0">
                <a:pos x="653" y="522"/>
              </a:cxn>
              <a:cxn ang="0">
                <a:pos x="701" y="669"/>
              </a:cxn>
              <a:cxn ang="0">
                <a:pos x="720" y="756"/>
              </a:cxn>
              <a:cxn ang="0">
                <a:pos x="688" y="736"/>
              </a:cxn>
              <a:cxn ang="0">
                <a:pos x="560" y="730"/>
              </a:cxn>
              <a:cxn ang="0">
                <a:pos x="470" y="714"/>
              </a:cxn>
              <a:cxn ang="0">
                <a:pos x="368" y="666"/>
              </a:cxn>
              <a:cxn ang="0">
                <a:pos x="265" y="522"/>
              </a:cxn>
              <a:cxn ang="0">
                <a:pos x="192" y="378"/>
              </a:cxn>
              <a:cxn ang="0">
                <a:pos x="105" y="260"/>
              </a:cxn>
              <a:cxn ang="0">
                <a:pos x="51" y="160"/>
              </a:cxn>
              <a:cxn ang="0">
                <a:pos x="13" y="68"/>
              </a:cxn>
              <a:cxn ang="0">
                <a:pos x="0" y="20"/>
              </a:cxn>
              <a:cxn ang="0">
                <a:pos x="6" y="0"/>
              </a:cxn>
              <a:cxn ang="0">
                <a:pos x="99" y="16"/>
              </a:cxn>
              <a:cxn ang="0">
                <a:pos x="137" y="45"/>
              </a:cxn>
              <a:cxn ang="0">
                <a:pos x="150" y="61"/>
              </a:cxn>
            </a:cxnLst>
            <a:rect l="0" t="0" r="r" b="b"/>
            <a:pathLst>
              <a:path w="720" h="756">
                <a:moveTo>
                  <a:pt x="150" y="61"/>
                </a:moveTo>
                <a:lnTo>
                  <a:pt x="454" y="272"/>
                </a:lnTo>
                <a:lnTo>
                  <a:pt x="560" y="394"/>
                </a:lnTo>
                <a:lnTo>
                  <a:pt x="653" y="522"/>
                </a:lnTo>
                <a:lnTo>
                  <a:pt x="701" y="669"/>
                </a:lnTo>
                <a:lnTo>
                  <a:pt x="720" y="756"/>
                </a:lnTo>
                <a:lnTo>
                  <a:pt x="688" y="736"/>
                </a:lnTo>
                <a:lnTo>
                  <a:pt x="560" y="730"/>
                </a:lnTo>
                <a:lnTo>
                  <a:pt x="470" y="714"/>
                </a:lnTo>
                <a:lnTo>
                  <a:pt x="368" y="666"/>
                </a:lnTo>
                <a:lnTo>
                  <a:pt x="265" y="522"/>
                </a:lnTo>
                <a:lnTo>
                  <a:pt x="192" y="378"/>
                </a:lnTo>
                <a:lnTo>
                  <a:pt x="105" y="260"/>
                </a:lnTo>
                <a:lnTo>
                  <a:pt x="51" y="160"/>
                </a:lnTo>
                <a:lnTo>
                  <a:pt x="13" y="68"/>
                </a:lnTo>
                <a:lnTo>
                  <a:pt x="0" y="20"/>
                </a:lnTo>
                <a:lnTo>
                  <a:pt x="6" y="0"/>
                </a:lnTo>
                <a:lnTo>
                  <a:pt x="99" y="16"/>
                </a:lnTo>
                <a:lnTo>
                  <a:pt x="137" y="45"/>
                </a:lnTo>
                <a:lnTo>
                  <a:pt x="150" y="61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11" name="Freeform 6"/>
          <p:cNvSpPr>
            <a:spLocks/>
          </p:cNvSpPr>
          <p:nvPr/>
        </p:nvSpPr>
        <p:spPr bwMode="auto">
          <a:xfrm>
            <a:off x="3851275" y="4071603"/>
            <a:ext cx="1238250" cy="1162957"/>
          </a:xfrm>
          <a:custGeom>
            <a:avLst/>
            <a:gdLst/>
            <a:ahLst/>
            <a:cxnLst>
              <a:cxn ang="0">
                <a:pos x="0" y="407"/>
              </a:cxn>
              <a:cxn ang="0">
                <a:pos x="137" y="452"/>
              </a:cxn>
              <a:cxn ang="0">
                <a:pos x="214" y="528"/>
              </a:cxn>
              <a:cxn ang="0">
                <a:pos x="265" y="573"/>
              </a:cxn>
              <a:cxn ang="0">
                <a:pos x="396" y="637"/>
              </a:cxn>
              <a:cxn ang="0">
                <a:pos x="502" y="669"/>
              </a:cxn>
              <a:cxn ang="0">
                <a:pos x="640" y="672"/>
              </a:cxn>
              <a:cxn ang="0">
                <a:pos x="716" y="647"/>
              </a:cxn>
              <a:cxn ang="0">
                <a:pos x="752" y="583"/>
              </a:cxn>
              <a:cxn ang="0">
                <a:pos x="780" y="496"/>
              </a:cxn>
              <a:cxn ang="0">
                <a:pos x="774" y="436"/>
              </a:cxn>
              <a:cxn ang="0">
                <a:pos x="723" y="349"/>
              </a:cxn>
              <a:cxn ang="0">
                <a:pos x="678" y="298"/>
              </a:cxn>
              <a:cxn ang="0">
                <a:pos x="659" y="276"/>
              </a:cxn>
              <a:cxn ang="0">
                <a:pos x="572" y="106"/>
              </a:cxn>
              <a:cxn ang="0">
                <a:pos x="528" y="39"/>
              </a:cxn>
              <a:cxn ang="0">
                <a:pos x="460" y="16"/>
              </a:cxn>
              <a:cxn ang="0">
                <a:pos x="400" y="4"/>
              </a:cxn>
              <a:cxn ang="0">
                <a:pos x="345" y="0"/>
              </a:cxn>
              <a:cxn ang="0">
                <a:pos x="316" y="39"/>
              </a:cxn>
              <a:cxn ang="0">
                <a:pos x="278" y="125"/>
              </a:cxn>
              <a:cxn ang="0">
                <a:pos x="240" y="208"/>
              </a:cxn>
              <a:cxn ang="0">
                <a:pos x="102" y="352"/>
              </a:cxn>
              <a:cxn ang="0">
                <a:pos x="0" y="407"/>
              </a:cxn>
            </a:cxnLst>
            <a:rect l="0" t="0" r="r" b="b"/>
            <a:pathLst>
              <a:path w="780" h="672">
                <a:moveTo>
                  <a:pt x="0" y="407"/>
                </a:moveTo>
                <a:lnTo>
                  <a:pt x="137" y="452"/>
                </a:lnTo>
                <a:lnTo>
                  <a:pt x="214" y="528"/>
                </a:lnTo>
                <a:lnTo>
                  <a:pt x="265" y="573"/>
                </a:lnTo>
                <a:lnTo>
                  <a:pt x="396" y="637"/>
                </a:lnTo>
                <a:lnTo>
                  <a:pt x="502" y="669"/>
                </a:lnTo>
                <a:lnTo>
                  <a:pt x="640" y="672"/>
                </a:lnTo>
                <a:lnTo>
                  <a:pt x="716" y="647"/>
                </a:lnTo>
                <a:lnTo>
                  <a:pt x="752" y="583"/>
                </a:lnTo>
                <a:lnTo>
                  <a:pt x="780" y="496"/>
                </a:lnTo>
                <a:lnTo>
                  <a:pt x="774" y="436"/>
                </a:lnTo>
                <a:lnTo>
                  <a:pt x="723" y="349"/>
                </a:lnTo>
                <a:lnTo>
                  <a:pt x="678" y="298"/>
                </a:lnTo>
                <a:lnTo>
                  <a:pt x="659" y="276"/>
                </a:lnTo>
                <a:lnTo>
                  <a:pt x="572" y="106"/>
                </a:lnTo>
                <a:lnTo>
                  <a:pt x="528" y="39"/>
                </a:lnTo>
                <a:lnTo>
                  <a:pt x="460" y="16"/>
                </a:lnTo>
                <a:lnTo>
                  <a:pt x="400" y="4"/>
                </a:lnTo>
                <a:lnTo>
                  <a:pt x="345" y="0"/>
                </a:lnTo>
                <a:lnTo>
                  <a:pt x="316" y="39"/>
                </a:lnTo>
                <a:lnTo>
                  <a:pt x="278" y="125"/>
                </a:lnTo>
                <a:lnTo>
                  <a:pt x="240" y="208"/>
                </a:lnTo>
                <a:lnTo>
                  <a:pt x="102" y="352"/>
                </a:lnTo>
                <a:lnTo>
                  <a:pt x="0" y="407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12" name="Freeform 5"/>
          <p:cNvSpPr>
            <a:spLocks/>
          </p:cNvSpPr>
          <p:nvPr/>
        </p:nvSpPr>
        <p:spPr bwMode="auto">
          <a:xfrm>
            <a:off x="3648075" y="3381041"/>
            <a:ext cx="654050" cy="1528111"/>
          </a:xfrm>
          <a:custGeom>
            <a:avLst/>
            <a:gdLst/>
            <a:ahLst/>
            <a:cxnLst>
              <a:cxn ang="0">
                <a:pos x="0" y="883"/>
              </a:cxn>
              <a:cxn ang="0">
                <a:pos x="128" y="855"/>
              </a:cxn>
              <a:cxn ang="0">
                <a:pos x="211" y="800"/>
              </a:cxn>
              <a:cxn ang="0">
                <a:pos x="291" y="733"/>
              </a:cxn>
              <a:cxn ang="0">
                <a:pos x="355" y="666"/>
              </a:cxn>
              <a:cxn ang="0">
                <a:pos x="387" y="615"/>
              </a:cxn>
              <a:cxn ang="0">
                <a:pos x="412" y="467"/>
              </a:cxn>
              <a:cxn ang="0">
                <a:pos x="409" y="349"/>
              </a:cxn>
              <a:cxn ang="0">
                <a:pos x="380" y="218"/>
              </a:cxn>
              <a:cxn ang="0">
                <a:pos x="336" y="122"/>
              </a:cxn>
              <a:cxn ang="0">
                <a:pos x="288" y="58"/>
              </a:cxn>
              <a:cxn ang="0">
                <a:pos x="230" y="0"/>
              </a:cxn>
              <a:cxn ang="0">
                <a:pos x="182" y="51"/>
              </a:cxn>
              <a:cxn ang="0">
                <a:pos x="124" y="122"/>
              </a:cxn>
              <a:cxn ang="0">
                <a:pos x="83" y="202"/>
              </a:cxn>
              <a:cxn ang="0">
                <a:pos x="51" y="397"/>
              </a:cxn>
              <a:cxn ang="0">
                <a:pos x="48" y="461"/>
              </a:cxn>
              <a:cxn ang="0">
                <a:pos x="60" y="570"/>
              </a:cxn>
              <a:cxn ang="0">
                <a:pos x="54" y="682"/>
              </a:cxn>
              <a:cxn ang="0">
                <a:pos x="16" y="787"/>
              </a:cxn>
              <a:cxn ang="0">
                <a:pos x="0" y="883"/>
              </a:cxn>
            </a:cxnLst>
            <a:rect l="0" t="0" r="r" b="b"/>
            <a:pathLst>
              <a:path w="412" h="883">
                <a:moveTo>
                  <a:pt x="0" y="883"/>
                </a:moveTo>
                <a:lnTo>
                  <a:pt x="128" y="855"/>
                </a:lnTo>
                <a:lnTo>
                  <a:pt x="211" y="800"/>
                </a:lnTo>
                <a:lnTo>
                  <a:pt x="291" y="733"/>
                </a:lnTo>
                <a:lnTo>
                  <a:pt x="355" y="666"/>
                </a:lnTo>
                <a:lnTo>
                  <a:pt x="387" y="615"/>
                </a:lnTo>
                <a:lnTo>
                  <a:pt x="412" y="467"/>
                </a:lnTo>
                <a:lnTo>
                  <a:pt x="409" y="349"/>
                </a:lnTo>
                <a:lnTo>
                  <a:pt x="380" y="218"/>
                </a:lnTo>
                <a:lnTo>
                  <a:pt x="336" y="122"/>
                </a:lnTo>
                <a:lnTo>
                  <a:pt x="288" y="58"/>
                </a:lnTo>
                <a:lnTo>
                  <a:pt x="230" y="0"/>
                </a:lnTo>
                <a:lnTo>
                  <a:pt x="182" y="51"/>
                </a:lnTo>
                <a:lnTo>
                  <a:pt x="124" y="122"/>
                </a:lnTo>
                <a:lnTo>
                  <a:pt x="83" y="202"/>
                </a:lnTo>
                <a:lnTo>
                  <a:pt x="51" y="397"/>
                </a:lnTo>
                <a:lnTo>
                  <a:pt x="48" y="461"/>
                </a:lnTo>
                <a:lnTo>
                  <a:pt x="60" y="570"/>
                </a:lnTo>
                <a:lnTo>
                  <a:pt x="54" y="682"/>
                </a:lnTo>
                <a:lnTo>
                  <a:pt x="16" y="787"/>
                </a:lnTo>
                <a:lnTo>
                  <a:pt x="0" y="883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47208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19000">
        <p15:prstTrans prst="curtains"/>
      </p:transition>
    </mc:Choice>
    <mc:Fallback xmlns="">
      <p:transition spd="slow" advClick="0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8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2000" fill="hold"/>
                                        <p:tgtEl>
                                          <p:spTgt spid="12"/>
                                        </p:tgtEl>
                                      </p:cBhvr>
                                      <p:by x="100000" y="40000"/>
                                    </p:animScale>
                                  </p:childTnLst>
                                </p:cTn>
                              </p:par>
                              <p:par>
                                <p:cTn id="13" presetID="59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1.85185E-6 C 4.44444E-6 -0.03496 0.10694 -0.06204 0.23715 -0.06204 C 0.37135 -0.06204 0.41632 -0.0294 0.47847 1.85185E-6 C 0.51944 0.05393 0.58541 0.06204 0.71961 0.06204 C 0.84982 0.06204 0.95694 0.03495 0.95694 1.85185E-6 " pathEditMode="relative" rAng="0" ptsTypes="fffff"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7847" y="0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animRot by="1800000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6" presetClass="emph" presetSubtype="0" fill="hold" grpId="1" nodeType="withEffect">
                                  <p:stCondLst>
                                    <p:cond delay="100"/>
                                  </p:stCondLst>
                                  <p:childTnLst>
                                    <p:animScale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9" presetID="0" presetClass="path" presetSubtype="0" accel="50000" decel="50000" fill="hold" grpId="2" nodeType="with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-1.11111E-6 -1.48148E-6 C 0.02708 -0.05764 0.05452 -0.11481 0.11945 -0.1331 C 0.18438 -0.15139 0.30695 -0.12917 0.38941 -0.10972 C 0.47188 -0.09051 0.53854 -0.02546 0.61406 -0.01643 C 0.68941 -0.00741 0.79792 -0.04143 0.84236 -0.05625 C 0.88663 -0.07106 0.88351 -0.08819 0.88038 -0.10532 " pathEditMode="relative" rAng="0" ptsTypes="aaaaaA">
                                      <p:cBhvr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4300" y="-7600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8" presetClass="emph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animRot by="2400000">
                                      <p:cBhvr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6" presetClass="emph" presetSubtype="0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24" dur="2000" fill="hold"/>
                                        <p:tgtEl>
                                          <p:spTgt spid="11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5" presetID="0" presetClass="path" presetSubtype="0" accel="50000" decel="50000" fill="hold" grpId="2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7" presetID="8" presetClass="emph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animRot by="-5400000">
                                      <p:cBhvr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6" presetClass="emph" presetSubtype="0" fill="hold" grpId="1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100000" y="40000"/>
                                    </p:animScale>
                                  </p:childTnLst>
                                </p:cTn>
                              </p:par>
                              <p:par>
                                <p:cTn id="31" presetID="0" presetClass="path" presetSubtype="0" accel="50000" decel="50000" fill="hold" grpId="2" nodeType="withEffect">
                                  <p:stCondLst>
                                    <p:cond delay="4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3" presetID="8" presetClass="emph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5400000">
                                      <p:cBhvr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6" presetClass="emph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36" dur="2000" fill="hold"/>
                                        <p:tgtEl>
                                          <p:spTgt spid="9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0" presetClass="path" presetSubtype="0" accel="50000" decel="50000" fill="hold" grpId="2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3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9" presetID="8" presetClass="emph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6" presetClass="emph" presetSubtype="0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animScale>
                                      <p:cBhvr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3" presetID="0" presetClass="path" presetSubtype="0" accel="50000" decel="50000" fill="hold" grpId="2" nodeType="withEffect">
                                  <p:stCondLst>
                                    <p:cond delay="6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4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9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2" dur="500"/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5" dur="500"/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8" dur="500"/>
                                        <p:tgtEl>
                                          <p:spTgt spid="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Rectangle 29"/>
          <p:cNvSpPr/>
          <p:nvPr/>
        </p:nvSpPr>
        <p:spPr>
          <a:xfrm>
            <a:off x="1524000" y="0"/>
            <a:ext cx="9235440" cy="6858000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95000"/>
                  <a:lumOff val="5000"/>
                  <a:alpha val="60000"/>
                </a:schemeClr>
              </a:gs>
              <a:gs pos="100000">
                <a:schemeClr val="tx1">
                  <a:lumMod val="95000"/>
                  <a:lumOff val="5000"/>
                  <a:alpha val="9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Por que aconteceu aquilo?</a:t>
            </a:r>
          </a:p>
          <a:p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O que foi que eu fiz ??</a:t>
            </a:r>
          </a:p>
          <a:p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Perguntas que devem ser analisadas</a:t>
            </a:r>
          </a:p>
          <a:p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Se não foi o que inconscientemente até quis ???</a:t>
            </a:r>
          </a:p>
        </p:txBody>
      </p:sp>
      <p:sp useBgFill="1">
        <p:nvSpPr>
          <p:cNvPr id="7" name="Freeform 4"/>
          <p:cNvSpPr>
            <a:spLocks/>
          </p:cNvSpPr>
          <p:nvPr/>
        </p:nvSpPr>
        <p:spPr bwMode="auto">
          <a:xfrm>
            <a:off x="2701925" y="3868403"/>
            <a:ext cx="1047750" cy="1268523"/>
          </a:xfrm>
          <a:custGeom>
            <a:avLst/>
            <a:gdLst/>
            <a:ahLst/>
            <a:cxnLst>
              <a:cxn ang="0">
                <a:pos x="637" y="404"/>
              </a:cxn>
              <a:cxn ang="0">
                <a:pos x="660" y="362"/>
              </a:cxn>
              <a:cxn ang="0">
                <a:pos x="660" y="317"/>
              </a:cxn>
              <a:cxn ang="0">
                <a:pos x="660" y="237"/>
              </a:cxn>
              <a:cxn ang="0">
                <a:pos x="653" y="192"/>
              </a:cxn>
              <a:cxn ang="0">
                <a:pos x="634" y="148"/>
              </a:cxn>
              <a:cxn ang="0">
                <a:pos x="599" y="96"/>
              </a:cxn>
              <a:cxn ang="0">
                <a:pos x="567" y="55"/>
              </a:cxn>
              <a:cxn ang="0">
                <a:pos x="525" y="23"/>
              </a:cxn>
              <a:cxn ang="0">
                <a:pos x="391" y="0"/>
              </a:cxn>
              <a:cxn ang="0">
                <a:pos x="288" y="0"/>
              </a:cxn>
              <a:cxn ang="0">
                <a:pos x="189" y="20"/>
              </a:cxn>
              <a:cxn ang="0">
                <a:pos x="84" y="71"/>
              </a:cxn>
              <a:cxn ang="0">
                <a:pos x="26" y="116"/>
              </a:cxn>
              <a:cxn ang="0">
                <a:pos x="0" y="189"/>
              </a:cxn>
              <a:cxn ang="0">
                <a:pos x="7" y="311"/>
              </a:cxn>
              <a:cxn ang="0">
                <a:pos x="36" y="432"/>
              </a:cxn>
              <a:cxn ang="0">
                <a:pos x="103" y="557"/>
              </a:cxn>
              <a:cxn ang="0">
                <a:pos x="138" y="612"/>
              </a:cxn>
              <a:cxn ang="0">
                <a:pos x="189" y="672"/>
              </a:cxn>
              <a:cxn ang="0">
                <a:pos x="237" y="720"/>
              </a:cxn>
              <a:cxn ang="0">
                <a:pos x="298" y="733"/>
              </a:cxn>
              <a:cxn ang="0">
                <a:pos x="362" y="727"/>
              </a:cxn>
              <a:cxn ang="0">
                <a:pos x="423" y="704"/>
              </a:cxn>
              <a:cxn ang="0">
                <a:pos x="464" y="663"/>
              </a:cxn>
              <a:cxn ang="0">
                <a:pos x="522" y="637"/>
              </a:cxn>
              <a:cxn ang="0">
                <a:pos x="596" y="580"/>
              </a:cxn>
              <a:cxn ang="0">
                <a:pos x="637" y="404"/>
              </a:cxn>
            </a:cxnLst>
            <a:rect l="0" t="0" r="r" b="b"/>
            <a:pathLst>
              <a:path w="660" h="733">
                <a:moveTo>
                  <a:pt x="637" y="404"/>
                </a:moveTo>
                <a:lnTo>
                  <a:pt x="660" y="362"/>
                </a:lnTo>
                <a:lnTo>
                  <a:pt x="660" y="317"/>
                </a:lnTo>
                <a:lnTo>
                  <a:pt x="660" y="237"/>
                </a:lnTo>
                <a:lnTo>
                  <a:pt x="653" y="192"/>
                </a:lnTo>
                <a:lnTo>
                  <a:pt x="634" y="148"/>
                </a:lnTo>
                <a:lnTo>
                  <a:pt x="599" y="96"/>
                </a:lnTo>
                <a:lnTo>
                  <a:pt x="567" y="55"/>
                </a:lnTo>
                <a:lnTo>
                  <a:pt x="525" y="23"/>
                </a:lnTo>
                <a:lnTo>
                  <a:pt x="391" y="0"/>
                </a:lnTo>
                <a:lnTo>
                  <a:pt x="288" y="0"/>
                </a:lnTo>
                <a:lnTo>
                  <a:pt x="189" y="20"/>
                </a:lnTo>
                <a:lnTo>
                  <a:pt x="84" y="71"/>
                </a:lnTo>
                <a:lnTo>
                  <a:pt x="26" y="116"/>
                </a:lnTo>
                <a:lnTo>
                  <a:pt x="0" y="189"/>
                </a:lnTo>
                <a:lnTo>
                  <a:pt x="7" y="311"/>
                </a:lnTo>
                <a:lnTo>
                  <a:pt x="36" y="432"/>
                </a:lnTo>
                <a:lnTo>
                  <a:pt x="103" y="557"/>
                </a:lnTo>
                <a:lnTo>
                  <a:pt x="138" y="612"/>
                </a:lnTo>
                <a:lnTo>
                  <a:pt x="189" y="672"/>
                </a:lnTo>
                <a:lnTo>
                  <a:pt x="237" y="720"/>
                </a:lnTo>
                <a:lnTo>
                  <a:pt x="298" y="733"/>
                </a:lnTo>
                <a:lnTo>
                  <a:pt x="362" y="727"/>
                </a:lnTo>
                <a:lnTo>
                  <a:pt x="423" y="704"/>
                </a:lnTo>
                <a:lnTo>
                  <a:pt x="464" y="663"/>
                </a:lnTo>
                <a:lnTo>
                  <a:pt x="522" y="637"/>
                </a:lnTo>
                <a:lnTo>
                  <a:pt x="596" y="580"/>
                </a:lnTo>
                <a:lnTo>
                  <a:pt x="637" y="404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8" name="Freeform 9"/>
          <p:cNvSpPr>
            <a:spLocks/>
          </p:cNvSpPr>
          <p:nvPr/>
        </p:nvSpPr>
        <p:spPr bwMode="auto">
          <a:xfrm>
            <a:off x="3068639" y="4722478"/>
            <a:ext cx="827087" cy="1162957"/>
          </a:xfrm>
          <a:custGeom>
            <a:avLst/>
            <a:gdLst/>
            <a:ahLst/>
            <a:cxnLst>
              <a:cxn ang="0">
                <a:pos x="454" y="451"/>
              </a:cxn>
              <a:cxn ang="0">
                <a:pos x="381" y="477"/>
              </a:cxn>
              <a:cxn ang="0">
                <a:pos x="339" y="518"/>
              </a:cxn>
              <a:cxn ang="0">
                <a:pos x="317" y="573"/>
              </a:cxn>
              <a:cxn ang="0">
                <a:pos x="269" y="614"/>
              </a:cxn>
              <a:cxn ang="0">
                <a:pos x="211" y="653"/>
              </a:cxn>
              <a:cxn ang="0">
                <a:pos x="147" y="672"/>
              </a:cxn>
              <a:cxn ang="0">
                <a:pos x="93" y="669"/>
              </a:cxn>
              <a:cxn ang="0">
                <a:pos x="41" y="662"/>
              </a:cxn>
              <a:cxn ang="0">
                <a:pos x="0" y="669"/>
              </a:cxn>
              <a:cxn ang="0">
                <a:pos x="16" y="630"/>
              </a:cxn>
              <a:cxn ang="0">
                <a:pos x="25" y="576"/>
              </a:cxn>
              <a:cxn ang="0">
                <a:pos x="29" y="483"/>
              </a:cxn>
              <a:cxn ang="0">
                <a:pos x="48" y="387"/>
              </a:cxn>
              <a:cxn ang="0">
                <a:pos x="89" y="301"/>
              </a:cxn>
              <a:cxn ang="0">
                <a:pos x="141" y="224"/>
              </a:cxn>
              <a:cxn ang="0">
                <a:pos x="185" y="163"/>
              </a:cxn>
              <a:cxn ang="0">
                <a:pos x="275" y="93"/>
              </a:cxn>
              <a:cxn ang="0">
                <a:pos x="352" y="35"/>
              </a:cxn>
              <a:cxn ang="0">
                <a:pos x="435" y="0"/>
              </a:cxn>
              <a:cxn ang="0">
                <a:pos x="521" y="0"/>
              </a:cxn>
              <a:cxn ang="0">
                <a:pos x="499" y="80"/>
              </a:cxn>
              <a:cxn ang="0">
                <a:pos x="435" y="195"/>
              </a:cxn>
              <a:cxn ang="0">
                <a:pos x="425" y="326"/>
              </a:cxn>
              <a:cxn ang="0">
                <a:pos x="454" y="451"/>
              </a:cxn>
            </a:cxnLst>
            <a:rect l="0" t="0" r="r" b="b"/>
            <a:pathLst>
              <a:path w="521" h="672">
                <a:moveTo>
                  <a:pt x="454" y="451"/>
                </a:moveTo>
                <a:lnTo>
                  <a:pt x="381" y="477"/>
                </a:lnTo>
                <a:lnTo>
                  <a:pt x="339" y="518"/>
                </a:lnTo>
                <a:lnTo>
                  <a:pt x="317" y="573"/>
                </a:lnTo>
                <a:lnTo>
                  <a:pt x="269" y="614"/>
                </a:lnTo>
                <a:lnTo>
                  <a:pt x="211" y="653"/>
                </a:lnTo>
                <a:lnTo>
                  <a:pt x="147" y="672"/>
                </a:lnTo>
                <a:lnTo>
                  <a:pt x="93" y="669"/>
                </a:lnTo>
                <a:lnTo>
                  <a:pt x="41" y="662"/>
                </a:lnTo>
                <a:lnTo>
                  <a:pt x="0" y="669"/>
                </a:lnTo>
                <a:lnTo>
                  <a:pt x="16" y="630"/>
                </a:lnTo>
                <a:lnTo>
                  <a:pt x="25" y="576"/>
                </a:lnTo>
                <a:lnTo>
                  <a:pt x="29" y="483"/>
                </a:lnTo>
                <a:lnTo>
                  <a:pt x="48" y="387"/>
                </a:lnTo>
                <a:lnTo>
                  <a:pt x="89" y="301"/>
                </a:lnTo>
                <a:lnTo>
                  <a:pt x="141" y="224"/>
                </a:lnTo>
                <a:lnTo>
                  <a:pt x="185" y="163"/>
                </a:lnTo>
                <a:lnTo>
                  <a:pt x="275" y="93"/>
                </a:lnTo>
                <a:lnTo>
                  <a:pt x="352" y="35"/>
                </a:lnTo>
                <a:lnTo>
                  <a:pt x="435" y="0"/>
                </a:lnTo>
                <a:lnTo>
                  <a:pt x="521" y="0"/>
                </a:lnTo>
                <a:lnTo>
                  <a:pt x="499" y="80"/>
                </a:lnTo>
                <a:lnTo>
                  <a:pt x="435" y="195"/>
                </a:lnTo>
                <a:lnTo>
                  <a:pt x="425" y="326"/>
                </a:lnTo>
                <a:lnTo>
                  <a:pt x="454" y="451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9" name="Freeform 8"/>
          <p:cNvSpPr>
            <a:spLocks/>
          </p:cNvSpPr>
          <p:nvPr/>
        </p:nvSpPr>
        <p:spPr bwMode="auto">
          <a:xfrm>
            <a:off x="3708400" y="4763754"/>
            <a:ext cx="731838" cy="1278907"/>
          </a:xfrm>
          <a:custGeom>
            <a:avLst/>
            <a:gdLst/>
            <a:ahLst/>
            <a:cxnLst>
              <a:cxn ang="0">
                <a:pos x="102" y="0"/>
              </a:cxn>
              <a:cxn ang="0">
                <a:pos x="29" y="137"/>
              </a:cxn>
              <a:cxn ang="0">
                <a:pos x="0" y="249"/>
              </a:cxn>
              <a:cxn ang="0">
                <a:pos x="3" y="316"/>
              </a:cxn>
              <a:cxn ang="0">
                <a:pos x="35" y="403"/>
              </a:cxn>
              <a:cxn ang="0">
                <a:pos x="42" y="467"/>
              </a:cxn>
              <a:cxn ang="0">
                <a:pos x="90" y="540"/>
              </a:cxn>
              <a:cxn ang="0">
                <a:pos x="144" y="617"/>
              </a:cxn>
              <a:cxn ang="0">
                <a:pos x="205" y="672"/>
              </a:cxn>
              <a:cxn ang="0">
                <a:pos x="275" y="726"/>
              </a:cxn>
              <a:cxn ang="0">
                <a:pos x="294" y="732"/>
              </a:cxn>
              <a:cxn ang="0">
                <a:pos x="339" y="739"/>
              </a:cxn>
              <a:cxn ang="0">
                <a:pos x="390" y="732"/>
              </a:cxn>
              <a:cxn ang="0">
                <a:pos x="416" y="694"/>
              </a:cxn>
              <a:cxn ang="0">
                <a:pos x="432" y="659"/>
              </a:cxn>
              <a:cxn ang="0">
                <a:pos x="461" y="630"/>
              </a:cxn>
              <a:cxn ang="0">
                <a:pos x="410" y="531"/>
              </a:cxn>
              <a:cxn ang="0">
                <a:pos x="346" y="438"/>
              </a:cxn>
              <a:cxn ang="0">
                <a:pos x="288" y="329"/>
              </a:cxn>
              <a:cxn ang="0">
                <a:pos x="230" y="249"/>
              </a:cxn>
              <a:cxn ang="0">
                <a:pos x="160" y="150"/>
              </a:cxn>
              <a:cxn ang="0">
                <a:pos x="102" y="0"/>
              </a:cxn>
            </a:cxnLst>
            <a:rect l="0" t="0" r="r" b="b"/>
            <a:pathLst>
              <a:path w="461" h="739">
                <a:moveTo>
                  <a:pt x="102" y="0"/>
                </a:moveTo>
                <a:lnTo>
                  <a:pt x="29" y="137"/>
                </a:lnTo>
                <a:lnTo>
                  <a:pt x="0" y="249"/>
                </a:lnTo>
                <a:lnTo>
                  <a:pt x="3" y="316"/>
                </a:lnTo>
                <a:lnTo>
                  <a:pt x="35" y="403"/>
                </a:lnTo>
                <a:lnTo>
                  <a:pt x="42" y="467"/>
                </a:lnTo>
                <a:lnTo>
                  <a:pt x="90" y="540"/>
                </a:lnTo>
                <a:lnTo>
                  <a:pt x="144" y="617"/>
                </a:lnTo>
                <a:lnTo>
                  <a:pt x="205" y="672"/>
                </a:lnTo>
                <a:lnTo>
                  <a:pt x="275" y="726"/>
                </a:lnTo>
                <a:lnTo>
                  <a:pt x="294" y="732"/>
                </a:lnTo>
                <a:lnTo>
                  <a:pt x="339" y="739"/>
                </a:lnTo>
                <a:lnTo>
                  <a:pt x="390" y="732"/>
                </a:lnTo>
                <a:lnTo>
                  <a:pt x="416" y="694"/>
                </a:lnTo>
                <a:lnTo>
                  <a:pt x="432" y="659"/>
                </a:lnTo>
                <a:lnTo>
                  <a:pt x="461" y="630"/>
                </a:lnTo>
                <a:lnTo>
                  <a:pt x="410" y="531"/>
                </a:lnTo>
                <a:lnTo>
                  <a:pt x="346" y="438"/>
                </a:lnTo>
                <a:lnTo>
                  <a:pt x="288" y="329"/>
                </a:lnTo>
                <a:lnTo>
                  <a:pt x="230" y="249"/>
                </a:lnTo>
                <a:lnTo>
                  <a:pt x="160" y="150"/>
                </a:lnTo>
                <a:lnTo>
                  <a:pt x="102" y="0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10" name="Freeform 7"/>
          <p:cNvSpPr>
            <a:spLocks/>
          </p:cNvSpPr>
          <p:nvPr/>
        </p:nvSpPr>
        <p:spPr bwMode="auto">
          <a:xfrm>
            <a:off x="3856038" y="4706603"/>
            <a:ext cx="1143000" cy="1308326"/>
          </a:xfrm>
          <a:custGeom>
            <a:avLst/>
            <a:gdLst/>
            <a:ahLst/>
            <a:cxnLst>
              <a:cxn ang="0">
                <a:pos x="150" y="61"/>
              </a:cxn>
              <a:cxn ang="0">
                <a:pos x="454" y="272"/>
              </a:cxn>
              <a:cxn ang="0">
                <a:pos x="560" y="394"/>
              </a:cxn>
              <a:cxn ang="0">
                <a:pos x="653" y="522"/>
              </a:cxn>
              <a:cxn ang="0">
                <a:pos x="701" y="669"/>
              </a:cxn>
              <a:cxn ang="0">
                <a:pos x="720" y="756"/>
              </a:cxn>
              <a:cxn ang="0">
                <a:pos x="688" y="736"/>
              </a:cxn>
              <a:cxn ang="0">
                <a:pos x="560" y="730"/>
              </a:cxn>
              <a:cxn ang="0">
                <a:pos x="470" y="714"/>
              </a:cxn>
              <a:cxn ang="0">
                <a:pos x="368" y="666"/>
              </a:cxn>
              <a:cxn ang="0">
                <a:pos x="265" y="522"/>
              </a:cxn>
              <a:cxn ang="0">
                <a:pos x="192" y="378"/>
              </a:cxn>
              <a:cxn ang="0">
                <a:pos x="105" y="260"/>
              </a:cxn>
              <a:cxn ang="0">
                <a:pos x="51" y="160"/>
              </a:cxn>
              <a:cxn ang="0">
                <a:pos x="13" y="68"/>
              </a:cxn>
              <a:cxn ang="0">
                <a:pos x="0" y="20"/>
              </a:cxn>
              <a:cxn ang="0">
                <a:pos x="6" y="0"/>
              </a:cxn>
              <a:cxn ang="0">
                <a:pos x="99" y="16"/>
              </a:cxn>
              <a:cxn ang="0">
                <a:pos x="137" y="45"/>
              </a:cxn>
              <a:cxn ang="0">
                <a:pos x="150" y="61"/>
              </a:cxn>
            </a:cxnLst>
            <a:rect l="0" t="0" r="r" b="b"/>
            <a:pathLst>
              <a:path w="720" h="756">
                <a:moveTo>
                  <a:pt x="150" y="61"/>
                </a:moveTo>
                <a:lnTo>
                  <a:pt x="454" y="272"/>
                </a:lnTo>
                <a:lnTo>
                  <a:pt x="560" y="394"/>
                </a:lnTo>
                <a:lnTo>
                  <a:pt x="653" y="522"/>
                </a:lnTo>
                <a:lnTo>
                  <a:pt x="701" y="669"/>
                </a:lnTo>
                <a:lnTo>
                  <a:pt x="720" y="756"/>
                </a:lnTo>
                <a:lnTo>
                  <a:pt x="688" y="736"/>
                </a:lnTo>
                <a:lnTo>
                  <a:pt x="560" y="730"/>
                </a:lnTo>
                <a:lnTo>
                  <a:pt x="470" y="714"/>
                </a:lnTo>
                <a:lnTo>
                  <a:pt x="368" y="666"/>
                </a:lnTo>
                <a:lnTo>
                  <a:pt x="265" y="522"/>
                </a:lnTo>
                <a:lnTo>
                  <a:pt x="192" y="378"/>
                </a:lnTo>
                <a:lnTo>
                  <a:pt x="105" y="260"/>
                </a:lnTo>
                <a:lnTo>
                  <a:pt x="51" y="160"/>
                </a:lnTo>
                <a:lnTo>
                  <a:pt x="13" y="68"/>
                </a:lnTo>
                <a:lnTo>
                  <a:pt x="0" y="20"/>
                </a:lnTo>
                <a:lnTo>
                  <a:pt x="6" y="0"/>
                </a:lnTo>
                <a:lnTo>
                  <a:pt x="99" y="16"/>
                </a:lnTo>
                <a:lnTo>
                  <a:pt x="137" y="45"/>
                </a:lnTo>
                <a:lnTo>
                  <a:pt x="150" y="61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11" name="Freeform 6"/>
          <p:cNvSpPr>
            <a:spLocks/>
          </p:cNvSpPr>
          <p:nvPr/>
        </p:nvSpPr>
        <p:spPr bwMode="auto">
          <a:xfrm>
            <a:off x="3851275" y="4071603"/>
            <a:ext cx="1238250" cy="1162957"/>
          </a:xfrm>
          <a:custGeom>
            <a:avLst/>
            <a:gdLst/>
            <a:ahLst/>
            <a:cxnLst>
              <a:cxn ang="0">
                <a:pos x="0" y="407"/>
              </a:cxn>
              <a:cxn ang="0">
                <a:pos x="137" y="452"/>
              </a:cxn>
              <a:cxn ang="0">
                <a:pos x="214" y="528"/>
              </a:cxn>
              <a:cxn ang="0">
                <a:pos x="265" y="573"/>
              </a:cxn>
              <a:cxn ang="0">
                <a:pos x="396" y="637"/>
              </a:cxn>
              <a:cxn ang="0">
                <a:pos x="502" y="669"/>
              </a:cxn>
              <a:cxn ang="0">
                <a:pos x="640" y="672"/>
              </a:cxn>
              <a:cxn ang="0">
                <a:pos x="716" y="647"/>
              </a:cxn>
              <a:cxn ang="0">
                <a:pos x="752" y="583"/>
              </a:cxn>
              <a:cxn ang="0">
                <a:pos x="780" y="496"/>
              </a:cxn>
              <a:cxn ang="0">
                <a:pos x="774" y="436"/>
              </a:cxn>
              <a:cxn ang="0">
                <a:pos x="723" y="349"/>
              </a:cxn>
              <a:cxn ang="0">
                <a:pos x="678" y="298"/>
              </a:cxn>
              <a:cxn ang="0">
                <a:pos x="659" y="276"/>
              </a:cxn>
              <a:cxn ang="0">
                <a:pos x="572" y="106"/>
              </a:cxn>
              <a:cxn ang="0">
                <a:pos x="528" y="39"/>
              </a:cxn>
              <a:cxn ang="0">
                <a:pos x="460" y="16"/>
              </a:cxn>
              <a:cxn ang="0">
                <a:pos x="400" y="4"/>
              </a:cxn>
              <a:cxn ang="0">
                <a:pos x="345" y="0"/>
              </a:cxn>
              <a:cxn ang="0">
                <a:pos x="316" y="39"/>
              </a:cxn>
              <a:cxn ang="0">
                <a:pos x="278" y="125"/>
              </a:cxn>
              <a:cxn ang="0">
                <a:pos x="240" y="208"/>
              </a:cxn>
              <a:cxn ang="0">
                <a:pos x="102" y="352"/>
              </a:cxn>
              <a:cxn ang="0">
                <a:pos x="0" y="407"/>
              </a:cxn>
            </a:cxnLst>
            <a:rect l="0" t="0" r="r" b="b"/>
            <a:pathLst>
              <a:path w="780" h="672">
                <a:moveTo>
                  <a:pt x="0" y="407"/>
                </a:moveTo>
                <a:lnTo>
                  <a:pt x="137" y="452"/>
                </a:lnTo>
                <a:lnTo>
                  <a:pt x="214" y="528"/>
                </a:lnTo>
                <a:lnTo>
                  <a:pt x="265" y="573"/>
                </a:lnTo>
                <a:lnTo>
                  <a:pt x="396" y="637"/>
                </a:lnTo>
                <a:lnTo>
                  <a:pt x="502" y="669"/>
                </a:lnTo>
                <a:lnTo>
                  <a:pt x="640" y="672"/>
                </a:lnTo>
                <a:lnTo>
                  <a:pt x="716" y="647"/>
                </a:lnTo>
                <a:lnTo>
                  <a:pt x="752" y="583"/>
                </a:lnTo>
                <a:lnTo>
                  <a:pt x="780" y="496"/>
                </a:lnTo>
                <a:lnTo>
                  <a:pt x="774" y="436"/>
                </a:lnTo>
                <a:lnTo>
                  <a:pt x="723" y="349"/>
                </a:lnTo>
                <a:lnTo>
                  <a:pt x="678" y="298"/>
                </a:lnTo>
                <a:lnTo>
                  <a:pt x="659" y="276"/>
                </a:lnTo>
                <a:lnTo>
                  <a:pt x="572" y="106"/>
                </a:lnTo>
                <a:lnTo>
                  <a:pt x="528" y="39"/>
                </a:lnTo>
                <a:lnTo>
                  <a:pt x="460" y="16"/>
                </a:lnTo>
                <a:lnTo>
                  <a:pt x="400" y="4"/>
                </a:lnTo>
                <a:lnTo>
                  <a:pt x="345" y="0"/>
                </a:lnTo>
                <a:lnTo>
                  <a:pt x="316" y="39"/>
                </a:lnTo>
                <a:lnTo>
                  <a:pt x="278" y="125"/>
                </a:lnTo>
                <a:lnTo>
                  <a:pt x="240" y="208"/>
                </a:lnTo>
                <a:lnTo>
                  <a:pt x="102" y="352"/>
                </a:lnTo>
                <a:lnTo>
                  <a:pt x="0" y="407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12" name="Freeform 5"/>
          <p:cNvSpPr>
            <a:spLocks/>
          </p:cNvSpPr>
          <p:nvPr/>
        </p:nvSpPr>
        <p:spPr bwMode="auto">
          <a:xfrm>
            <a:off x="3648075" y="3381041"/>
            <a:ext cx="654050" cy="1528111"/>
          </a:xfrm>
          <a:custGeom>
            <a:avLst/>
            <a:gdLst/>
            <a:ahLst/>
            <a:cxnLst>
              <a:cxn ang="0">
                <a:pos x="0" y="883"/>
              </a:cxn>
              <a:cxn ang="0">
                <a:pos x="128" y="855"/>
              </a:cxn>
              <a:cxn ang="0">
                <a:pos x="211" y="800"/>
              </a:cxn>
              <a:cxn ang="0">
                <a:pos x="291" y="733"/>
              </a:cxn>
              <a:cxn ang="0">
                <a:pos x="355" y="666"/>
              </a:cxn>
              <a:cxn ang="0">
                <a:pos x="387" y="615"/>
              </a:cxn>
              <a:cxn ang="0">
                <a:pos x="412" y="467"/>
              </a:cxn>
              <a:cxn ang="0">
                <a:pos x="409" y="349"/>
              </a:cxn>
              <a:cxn ang="0">
                <a:pos x="380" y="218"/>
              </a:cxn>
              <a:cxn ang="0">
                <a:pos x="336" y="122"/>
              </a:cxn>
              <a:cxn ang="0">
                <a:pos x="288" y="58"/>
              </a:cxn>
              <a:cxn ang="0">
                <a:pos x="230" y="0"/>
              </a:cxn>
              <a:cxn ang="0">
                <a:pos x="182" y="51"/>
              </a:cxn>
              <a:cxn ang="0">
                <a:pos x="124" y="122"/>
              </a:cxn>
              <a:cxn ang="0">
                <a:pos x="83" y="202"/>
              </a:cxn>
              <a:cxn ang="0">
                <a:pos x="51" y="397"/>
              </a:cxn>
              <a:cxn ang="0">
                <a:pos x="48" y="461"/>
              </a:cxn>
              <a:cxn ang="0">
                <a:pos x="60" y="570"/>
              </a:cxn>
              <a:cxn ang="0">
                <a:pos x="54" y="682"/>
              </a:cxn>
              <a:cxn ang="0">
                <a:pos x="16" y="787"/>
              </a:cxn>
              <a:cxn ang="0">
                <a:pos x="0" y="883"/>
              </a:cxn>
            </a:cxnLst>
            <a:rect l="0" t="0" r="r" b="b"/>
            <a:pathLst>
              <a:path w="412" h="883">
                <a:moveTo>
                  <a:pt x="0" y="883"/>
                </a:moveTo>
                <a:lnTo>
                  <a:pt x="128" y="855"/>
                </a:lnTo>
                <a:lnTo>
                  <a:pt x="211" y="800"/>
                </a:lnTo>
                <a:lnTo>
                  <a:pt x="291" y="733"/>
                </a:lnTo>
                <a:lnTo>
                  <a:pt x="355" y="666"/>
                </a:lnTo>
                <a:lnTo>
                  <a:pt x="387" y="615"/>
                </a:lnTo>
                <a:lnTo>
                  <a:pt x="412" y="467"/>
                </a:lnTo>
                <a:lnTo>
                  <a:pt x="409" y="349"/>
                </a:lnTo>
                <a:lnTo>
                  <a:pt x="380" y="218"/>
                </a:lnTo>
                <a:lnTo>
                  <a:pt x="336" y="122"/>
                </a:lnTo>
                <a:lnTo>
                  <a:pt x="288" y="58"/>
                </a:lnTo>
                <a:lnTo>
                  <a:pt x="230" y="0"/>
                </a:lnTo>
                <a:lnTo>
                  <a:pt x="182" y="51"/>
                </a:lnTo>
                <a:lnTo>
                  <a:pt x="124" y="122"/>
                </a:lnTo>
                <a:lnTo>
                  <a:pt x="83" y="202"/>
                </a:lnTo>
                <a:lnTo>
                  <a:pt x="51" y="397"/>
                </a:lnTo>
                <a:lnTo>
                  <a:pt x="48" y="461"/>
                </a:lnTo>
                <a:lnTo>
                  <a:pt x="60" y="570"/>
                </a:lnTo>
                <a:lnTo>
                  <a:pt x="54" y="682"/>
                </a:lnTo>
                <a:lnTo>
                  <a:pt x="16" y="787"/>
                </a:lnTo>
                <a:lnTo>
                  <a:pt x="0" y="883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249062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19000">
        <p15:prstTrans prst="curtains"/>
      </p:transition>
    </mc:Choice>
    <mc:Fallback xmlns="">
      <p:transition spd="slow" advClick="0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8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2000" fill="hold"/>
                                        <p:tgtEl>
                                          <p:spTgt spid="12"/>
                                        </p:tgtEl>
                                      </p:cBhvr>
                                      <p:by x="100000" y="40000"/>
                                    </p:animScale>
                                  </p:childTnLst>
                                </p:cTn>
                              </p:par>
                              <p:par>
                                <p:cTn id="13" presetID="59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1.85185E-6 C 4.44444E-6 -0.03496 0.10694 -0.06204 0.23715 -0.06204 C 0.37135 -0.06204 0.41632 -0.0294 0.47847 1.85185E-6 C 0.51944 0.05393 0.58541 0.06204 0.71961 0.06204 C 0.84982 0.06204 0.95694 0.03495 0.95694 1.85185E-6 " pathEditMode="relative" rAng="0" ptsTypes="fffff"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7847" y="0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animRot by="1800000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6" presetClass="emph" presetSubtype="0" fill="hold" grpId="1" nodeType="withEffect">
                                  <p:stCondLst>
                                    <p:cond delay="100"/>
                                  </p:stCondLst>
                                  <p:childTnLst>
                                    <p:animScale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9" presetID="0" presetClass="path" presetSubtype="0" accel="50000" decel="50000" fill="hold" grpId="2" nodeType="with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-1.11111E-6 -1.48148E-6 C 0.02708 -0.05764 0.05452 -0.11481 0.11945 -0.1331 C 0.18438 -0.15139 0.30695 -0.12917 0.38941 -0.10972 C 0.47188 -0.09051 0.53854 -0.02546 0.61406 -0.01643 C 0.68941 -0.00741 0.79792 -0.04143 0.84236 -0.05625 C 0.88663 -0.07106 0.88351 -0.08819 0.88038 -0.10532 " pathEditMode="relative" rAng="0" ptsTypes="aaaaaA">
                                      <p:cBhvr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4300" y="-7600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8" presetClass="emph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animRot by="2400000">
                                      <p:cBhvr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6" presetClass="emph" presetSubtype="0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24" dur="2000" fill="hold"/>
                                        <p:tgtEl>
                                          <p:spTgt spid="11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5" presetID="0" presetClass="path" presetSubtype="0" accel="50000" decel="50000" fill="hold" grpId="2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7" presetID="8" presetClass="emph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animRot by="-5400000">
                                      <p:cBhvr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6" presetClass="emph" presetSubtype="0" fill="hold" grpId="1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100000" y="40000"/>
                                    </p:animScale>
                                  </p:childTnLst>
                                </p:cTn>
                              </p:par>
                              <p:par>
                                <p:cTn id="31" presetID="0" presetClass="path" presetSubtype="0" accel="50000" decel="50000" fill="hold" grpId="2" nodeType="withEffect">
                                  <p:stCondLst>
                                    <p:cond delay="4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3" presetID="8" presetClass="emph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5400000">
                                      <p:cBhvr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6" presetClass="emph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36" dur="2000" fill="hold"/>
                                        <p:tgtEl>
                                          <p:spTgt spid="9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0" presetClass="path" presetSubtype="0" accel="50000" decel="50000" fill="hold" grpId="2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3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9" presetID="8" presetClass="emph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6" presetClass="emph" presetSubtype="0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animScale>
                                      <p:cBhvr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3" presetID="0" presetClass="path" presetSubtype="0" accel="50000" decel="50000" fill="hold" grpId="2" nodeType="withEffect">
                                  <p:stCondLst>
                                    <p:cond delay="6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4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9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2" dur="500"/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5" dur="500"/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8" dur="500"/>
                                        <p:tgtEl>
                                          <p:spTgt spid="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Rectangle 29"/>
          <p:cNvSpPr/>
          <p:nvPr/>
        </p:nvSpPr>
        <p:spPr>
          <a:xfrm>
            <a:off x="1524000" y="0"/>
            <a:ext cx="9235440" cy="6858000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95000"/>
                  <a:lumOff val="5000"/>
                  <a:alpha val="60000"/>
                </a:schemeClr>
              </a:gs>
              <a:gs pos="100000">
                <a:schemeClr val="tx1">
                  <a:lumMod val="95000"/>
                  <a:lumOff val="5000"/>
                  <a:alpha val="9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É assim que se evolui</a:t>
            </a:r>
          </a:p>
          <a:p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No questionamento de cada comportamento</a:t>
            </a:r>
          </a:p>
          <a:p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Para melhor acertar</a:t>
            </a:r>
          </a:p>
          <a:p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E fazer as coisas mais conscientemente</a:t>
            </a:r>
          </a:p>
        </p:txBody>
      </p:sp>
      <p:sp useBgFill="1">
        <p:nvSpPr>
          <p:cNvPr id="7" name="Freeform 4"/>
          <p:cNvSpPr>
            <a:spLocks/>
          </p:cNvSpPr>
          <p:nvPr/>
        </p:nvSpPr>
        <p:spPr bwMode="auto">
          <a:xfrm>
            <a:off x="2701925" y="3868403"/>
            <a:ext cx="1047750" cy="1268523"/>
          </a:xfrm>
          <a:custGeom>
            <a:avLst/>
            <a:gdLst/>
            <a:ahLst/>
            <a:cxnLst>
              <a:cxn ang="0">
                <a:pos x="637" y="404"/>
              </a:cxn>
              <a:cxn ang="0">
                <a:pos x="660" y="362"/>
              </a:cxn>
              <a:cxn ang="0">
                <a:pos x="660" y="317"/>
              </a:cxn>
              <a:cxn ang="0">
                <a:pos x="660" y="237"/>
              </a:cxn>
              <a:cxn ang="0">
                <a:pos x="653" y="192"/>
              </a:cxn>
              <a:cxn ang="0">
                <a:pos x="634" y="148"/>
              </a:cxn>
              <a:cxn ang="0">
                <a:pos x="599" y="96"/>
              </a:cxn>
              <a:cxn ang="0">
                <a:pos x="567" y="55"/>
              </a:cxn>
              <a:cxn ang="0">
                <a:pos x="525" y="23"/>
              </a:cxn>
              <a:cxn ang="0">
                <a:pos x="391" y="0"/>
              </a:cxn>
              <a:cxn ang="0">
                <a:pos x="288" y="0"/>
              </a:cxn>
              <a:cxn ang="0">
                <a:pos x="189" y="20"/>
              </a:cxn>
              <a:cxn ang="0">
                <a:pos x="84" y="71"/>
              </a:cxn>
              <a:cxn ang="0">
                <a:pos x="26" y="116"/>
              </a:cxn>
              <a:cxn ang="0">
                <a:pos x="0" y="189"/>
              </a:cxn>
              <a:cxn ang="0">
                <a:pos x="7" y="311"/>
              </a:cxn>
              <a:cxn ang="0">
                <a:pos x="36" y="432"/>
              </a:cxn>
              <a:cxn ang="0">
                <a:pos x="103" y="557"/>
              </a:cxn>
              <a:cxn ang="0">
                <a:pos x="138" y="612"/>
              </a:cxn>
              <a:cxn ang="0">
                <a:pos x="189" y="672"/>
              </a:cxn>
              <a:cxn ang="0">
                <a:pos x="237" y="720"/>
              </a:cxn>
              <a:cxn ang="0">
                <a:pos x="298" y="733"/>
              </a:cxn>
              <a:cxn ang="0">
                <a:pos x="362" y="727"/>
              </a:cxn>
              <a:cxn ang="0">
                <a:pos x="423" y="704"/>
              </a:cxn>
              <a:cxn ang="0">
                <a:pos x="464" y="663"/>
              </a:cxn>
              <a:cxn ang="0">
                <a:pos x="522" y="637"/>
              </a:cxn>
              <a:cxn ang="0">
                <a:pos x="596" y="580"/>
              </a:cxn>
              <a:cxn ang="0">
                <a:pos x="637" y="404"/>
              </a:cxn>
            </a:cxnLst>
            <a:rect l="0" t="0" r="r" b="b"/>
            <a:pathLst>
              <a:path w="660" h="733">
                <a:moveTo>
                  <a:pt x="637" y="404"/>
                </a:moveTo>
                <a:lnTo>
                  <a:pt x="660" y="362"/>
                </a:lnTo>
                <a:lnTo>
                  <a:pt x="660" y="317"/>
                </a:lnTo>
                <a:lnTo>
                  <a:pt x="660" y="237"/>
                </a:lnTo>
                <a:lnTo>
                  <a:pt x="653" y="192"/>
                </a:lnTo>
                <a:lnTo>
                  <a:pt x="634" y="148"/>
                </a:lnTo>
                <a:lnTo>
                  <a:pt x="599" y="96"/>
                </a:lnTo>
                <a:lnTo>
                  <a:pt x="567" y="55"/>
                </a:lnTo>
                <a:lnTo>
                  <a:pt x="525" y="23"/>
                </a:lnTo>
                <a:lnTo>
                  <a:pt x="391" y="0"/>
                </a:lnTo>
                <a:lnTo>
                  <a:pt x="288" y="0"/>
                </a:lnTo>
                <a:lnTo>
                  <a:pt x="189" y="20"/>
                </a:lnTo>
                <a:lnTo>
                  <a:pt x="84" y="71"/>
                </a:lnTo>
                <a:lnTo>
                  <a:pt x="26" y="116"/>
                </a:lnTo>
                <a:lnTo>
                  <a:pt x="0" y="189"/>
                </a:lnTo>
                <a:lnTo>
                  <a:pt x="7" y="311"/>
                </a:lnTo>
                <a:lnTo>
                  <a:pt x="36" y="432"/>
                </a:lnTo>
                <a:lnTo>
                  <a:pt x="103" y="557"/>
                </a:lnTo>
                <a:lnTo>
                  <a:pt x="138" y="612"/>
                </a:lnTo>
                <a:lnTo>
                  <a:pt x="189" y="672"/>
                </a:lnTo>
                <a:lnTo>
                  <a:pt x="237" y="720"/>
                </a:lnTo>
                <a:lnTo>
                  <a:pt x="298" y="733"/>
                </a:lnTo>
                <a:lnTo>
                  <a:pt x="362" y="727"/>
                </a:lnTo>
                <a:lnTo>
                  <a:pt x="423" y="704"/>
                </a:lnTo>
                <a:lnTo>
                  <a:pt x="464" y="663"/>
                </a:lnTo>
                <a:lnTo>
                  <a:pt x="522" y="637"/>
                </a:lnTo>
                <a:lnTo>
                  <a:pt x="596" y="580"/>
                </a:lnTo>
                <a:lnTo>
                  <a:pt x="637" y="404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8" name="Freeform 9"/>
          <p:cNvSpPr>
            <a:spLocks/>
          </p:cNvSpPr>
          <p:nvPr/>
        </p:nvSpPr>
        <p:spPr bwMode="auto">
          <a:xfrm>
            <a:off x="3068639" y="4722478"/>
            <a:ext cx="827087" cy="1162957"/>
          </a:xfrm>
          <a:custGeom>
            <a:avLst/>
            <a:gdLst/>
            <a:ahLst/>
            <a:cxnLst>
              <a:cxn ang="0">
                <a:pos x="454" y="451"/>
              </a:cxn>
              <a:cxn ang="0">
                <a:pos x="381" y="477"/>
              </a:cxn>
              <a:cxn ang="0">
                <a:pos x="339" y="518"/>
              </a:cxn>
              <a:cxn ang="0">
                <a:pos x="317" y="573"/>
              </a:cxn>
              <a:cxn ang="0">
                <a:pos x="269" y="614"/>
              </a:cxn>
              <a:cxn ang="0">
                <a:pos x="211" y="653"/>
              </a:cxn>
              <a:cxn ang="0">
                <a:pos x="147" y="672"/>
              </a:cxn>
              <a:cxn ang="0">
                <a:pos x="93" y="669"/>
              </a:cxn>
              <a:cxn ang="0">
                <a:pos x="41" y="662"/>
              </a:cxn>
              <a:cxn ang="0">
                <a:pos x="0" y="669"/>
              </a:cxn>
              <a:cxn ang="0">
                <a:pos x="16" y="630"/>
              </a:cxn>
              <a:cxn ang="0">
                <a:pos x="25" y="576"/>
              </a:cxn>
              <a:cxn ang="0">
                <a:pos x="29" y="483"/>
              </a:cxn>
              <a:cxn ang="0">
                <a:pos x="48" y="387"/>
              </a:cxn>
              <a:cxn ang="0">
                <a:pos x="89" y="301"/>
              </a:cxn>
              <a:cxn ang="0">
                <a:pos x="141" y="224"/>
              </a:cxn>
              <a:cxn ang="0">
                <a:pos x="185" y="163"/>
              </a:cxn>
              <a:cxn ang="0">
                <a:pos x="275" y="93"/>
              </a:cxn>
              <a:cxn ang="0">
                <a:pos x="352" y="35"/>
              </a:cxn>
              <a:cxn ang="0">
                <a:pos x="435" y="0"/>
              </a:cxn>
              <a:cxn ang="0">
                <a:pos x="521" y="0"/>
              </a:cxn>
              <a:cxn ang="0">
                <a:pos x="499" y="80"/>
              </a:cxn>
              <a:cxn ang="0">
                <a:pos x="435" y="195"/>
              </a:cxn>
              <a:cxn ang="0">
                <a:pos x="425" y="326"/>
              </a:cxn>
              <a:cxn ang="0">
                <a:pos x="454" y="451"/>
              </a:cxn>
            </a:cxnLst>
            <a:rect l="0" t="0" r="r" b="b"/>
            <a:pathLst>
              <a:path w="521" h="672">
                <a:moveTo>
                  <a:pt x="454" y="451"/>
                </a:moveTo>
                <a:lnTo>
                  <a:pt x="381" y="477"/>
                </a:lnTo>
                <a:lnTo>
                  <a:pt x="339" y="518"/>
                </a:lnTo>
                <a:lnTo>
                  <a:pt x="317" y="573"/>
                </a:lnTo>
                <a:lnTo>
                  <a:pt x="269" y="614"/>
                </a:lnTo>
                <a:lnTo>
                  <a:pt x="211" y="653"/>
                </a:lnTo>
                <a:lnTo>
                  <a:pt x="147" y="672"/>
                </a:lnTo>
                <a:lnTo>
                  <a:pt x="93" y="669"/>
                </a:lnTo>
                <a:lnTo>
                  <a:pt x="41" y="662"/>
                </a:lnTo>
                <a:lnTo>
                  <a:pt x="0" y="669"/>
                </a:lnTo>
                <a:lnTo>
                  <a:pt x="16" y="630"/>
                </a:lnTo>
                <a:lnTo>
                  <a:pt x="25" y="576"/>
                </a:lnTo>
                <a:lnTo>
                  <a:pt x="29" y="483"/>
                </a:lnTo>
                <a:lnTo>
                  <a:pt x="48" y="387"/>
                </a:lnTo>
                <a:lnTo>
                  <a:pt x="89" y="301"/>
                </a:lnTo>
                <a:lnTo>
                  <a:pt x="141" y="224"/>
                </a:lnTo>
                <a:lnTo>
                  <a:pt x="185" y="163"/>
                </a:lnTo>
                <a:lnTo>
                  <a:pt x="275" y="93"/>
                </a:lnTo>
                <a:lnTo>
                  <a:pt x="352" y="35"/>
                </a:lnTo>
                <a:lnTo>
                  <a:pt x="435" y="0"/>
                </a:lnTo>
                <a:lnTo>
                  <a:pt x="521" y="0"/>
                </a:lnTo>
                <a:lnTo>
                  <a:pt x="499" y="80"/>
                </a:lnTo>
                <a:lnTo>
                  <a:pt x="435" y="195"/>
                </a:lnTo>
                <a:lnTo>
                  <a:pt x="425" y="326"/>
                </a:lnTo>
                <a:lnTo>
                  <a:pt x="454" y="451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9" name="Freeform 8"/>
          <p:cNvSpPr>
            <a:spLocks/>
          </p:cNvSpPr>
          <p:nvPr/>
        </p:nvSpPr>
        <p:spPr bwMode="auto">
          <a:xfrm>
            <a:off x="3708400" y="4763754"/>
            <a:ext cx="731838" cy="1278907"/>
          </a:xfrm>
          <a:custGeom>
            <a:avLst/>
            <a:gdLst/>
            <a:ahLst/>
            <a:cxnLst>
              <a:cxn ang="0">
                <a:pos x="102" y="0"/>
              </a:cxn>
              <a:cxn ang="0">
                <a:pos x="29" y="137"/>
              </a:cxn>
              <a:cxn ang="0">
                <a:pos x="0" y="249"/>
              </a:cxn>
              <a:cxn ang="0">
                <a:pos x="3" y="316"/>
              </a:cxn>
              <a:cxn ang="0">
                <a:pos x="35" y="403"/>
              </a:cxn>
              <a:cxn ang="0">
                <a:pos x="42" y="467"/>
              </a:cxn>
              <a:cxn ang="0">
                <a:pos x="90" y="540"/>
              </a:cxn>
              <a:cxn ang="0">
                <a:pos x="144" y="617"/>
              </a:cxn>
              <a:cxn ang="0">
                <a:pos x="205" y="672"/>
              </a:cxn>
              <a:cxn ang="0">
                <a:pos x="275" y="726"/>
              </a:cxn>
              <a:cxn ang="0">
                <a:pos x="294" y="732"/>
              </a:cxn>
              <a:cxn ang="0">
                <a:pos x="339" y="739"/>
              </a:cxn>
              <a:cxn ang="0">
                <a:pos x="390" y="732"/>
              </a:cxn>
              <a:cxn ang="0">
                <a:pos x="416" y="694"/>
              </a:cxn>
              <a:cxn ang="0">
                <a:pos x="432" y="659"/>
              </a:cxn>
              <a:cxn ang="0">
                <a:pos x="461" y="630"/>
              </a:cxn>
              <a:cxn ang="0">
                <a:pos x="410" y="531"/>
              </a:cxn>
              <a:cxn ang="0">
                <a:pos x="346" y="438"/>
              </a:cxn>
              <a:cxn ang="0">
                <a:pos x="288" y="329"/>
              </a:cxn>
              <a:cxn ang="0">
                <a:pos x="230" y="249"/>
              </a:cxn>
              <a:cxn ang="0">
                <a:pos x="160" y="150"/>
              </a:cxn>
              <a:cxn ang="0">
                <a:pos x="102" y="0"/>
              </a:cxn>
            </a:cxnLst>
            <a:rect l="0" t="0" r="r" b="b"/>
            <a:pathLst>
              <a:path w="461" h="739">
                <a:moveTo>
                  <a:pt x="102" y="0"/>
                </a:moveTo>
                <a:lnTo>
                  <a:pt x="29" y="137"/>
                </a:lnTo>
                <a:lnTo>
                  <a:pt x="0" y="249"/>
                </a:lnTo>
                <a:lnTo>
                  <a:pt x="3" y="316"/>
                </a:lnTo>
                <a:lnTo>
                  <a:pt x="35" y="403"/>
                </a:lnTo>
                <a:lnTo>
                  <a:pt x="42" y="467"/>
                </a:lnTo>
                <a:lnTo>
                  <a:pt x="90" y="540"/>
                </a:lnTo>
                <a:lnTo>
                  <a:pt x="144" y="617"/>
                </a:lnTo>
                <a:lnTo>
                  <a:pt x="205" y="672"/>
                </a:lnTo>
                <a:lnTo>
                  <a:pt x="275" y="726"/>
                </a:lnTo>
                <a:lnTo>
                  <a:pt x="294" y="732"/>
                </a:lnTo>
                <a:lnTo>
                  <a:pt x="339" y="739"/>
                </a:lnTo>
                <a:lnTo>
                  <a:pt x="390" y="732"/>
                </a:lnTo>
                <a:lnTo>
                  <a:pt x="416" y="694"/>
                </a:lnTo>
                <a:lnTo>
                  <a:pt x="432" y="659"/>
                </a:lnTo>
                <a:lnTo>
                  <a:pt x="461" y="630"/>
                </a:lnTo>
                <a:lnTo>
                  <a:pt x="410" y="531"/>
                </a:lnTo>
                <a:lnTo>
                  <a:pt x="346" y="438"/>
                </a:lnTo>
                <a:lnTo>
                  <a:pt x="288" y="329"/>
                </a:lnTo>
                <a:lnTo>
                  <a:pt x="230" y="249"/>
                </a:lnTo>
                <a:lnTo>
                  <a:pt x="160" y="150"/>
                </a:lnTo>
                <a:lnTo>
                  <a:pt x="102" y="0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10" name="Freeform 7"/>
          <p:cNvSpPr>
            <a:spLocks/>
          </p:cNvSpPr>
          <p:nvPr/>
        </p:nvSpPr>
        <p:spPr bwMode="auto">
          <a:xfrm>
            <a:off x="3856038" y="4706603"/>
            <a:ext cx="1143000" cy="1308326"/>
          </a:xfrm>
          <a:custGeom>
            <a:avLst/>
            <a:gdLst/>
            <a:ahLst/>
            <a:cxnLst>
              <a:cxn ang="0">
                <a:pos x="150" y="61"/>
              </a:cxn>
              <a:cxn ang="0">
                <a:pos x="454" y="272"/>
              </a:cxn>
              <a:cxn ang="0">
                <a:pos x="560" y="394"/>
              </a:cxn>
              <a:cxn ang="0">
                <a:pos x="653" y="522"/>
              </a:cxn>
              <a:cxn ang="0">
                <a:pos x="701" y="669"/>
              </a:cxn>
              <a:cxn ang="0">
                <a:pos x="720" y="756"/>
              </a:cxn>
              <a:cxn ang="0">
                <a:pos x="688" y="736"/>
              </a:cxn>
              <a:cxn ang="0">
                <a:pos x="560" y="730"/>
              </a:cxn>
              <a:cxn ang="0">
                <a:pos x="470" y="714"/>
              </a:cxn>
              <a:cxn ang="0">
                <a:pos x="368" y="666"/>
              </a:cxn>
              <a:cxn ang="0">
                <a:pos x="265" y="522"/>
              </a:cxn>
              <a:cxn ang="0">
                <a:pos x="192" y="378"/>
              </a:cxn>
              <a:cxn ang="0">
                <a:pos x="105" y="260"/>
              </a:cxn>
              <a:cxn ang="0">
                <a:pos x="51" y="160"/>
              </a:cxn>
              <a:cxn ang="0">
                <a:pos x="13" y="68"/>
              </a:cxn>
              <a:cxn ang="0">
                <a:pos x="0" y="20"/>
              </a:cxn>
              <a:cxn ang="0">
                <a:pos x="6" y="0"/>
              </a:cxn>
              <a:cxn ang="0">
                <a:pos x="99" y="16"/>
              </a:cxn>
              <a:cxn ang="0">
                <a:pos x="137" y="45"/>
              </a:cxn>
              <a:cxn ang="0">
                <a:pos x="150" y="61"/>
              </a:cxn>
            </a:cxnLst>
            <a:rect l="0" t="0" r="r" b="b"/>
            <a:pathLst>
              <a:path w="720" h="756">
                <a:moveTo>
                  <a:pt x="150" y="61"/>
                </a:moveTo>
                <a:lnTo>
                  <a:pt x="454" y="272"/>
                </a:lnTo>
                <a:lnTo>
                  <a:pt x="560" y="394"/>
                </a:lnTo>
                <a:lnTo>
                  <a:pt x="653" y="522"/>
                </a:lnTo>
                <a:lnTo>
                  <a:pt x="701" y="669"/>
                </a:lnTo>
                <a:lnTo>
                  <a:pt x="720" y="756"/>
                </a:lnTo>
                <a:lnTo>
                  <a:pt x="688" y="736"/>
                </a:lnTo>
                <a:lnTo>
                  <a:pt x="560" y="730"/>
                </a:lnTo>
                <a:lnTo>
                  <a:pt x="470" y="714"/>
                </a:lnTo>
                <a:lnTo>
                  <a:pt x="368" y="666"/>
                </a:lnTo>
                <a:lnTo>
                  <a:pt x="265" y="522"/>
                </a:lnTo>
                <a:lnTo>
                  <a:pt x="192" y="378"/>
                </a:lnTo>
                <a:lnTo>
                  <a:pt x="105" y="260"/>
                </a:lnTo>
                <a:lnTo>
                  <a:pt x="51" y="160"/>
                </a:lnTo>
                <a:lnTo>
                  <a:pt x="13" y="68"/>
                </a:lnTo>
                <a:lnTo>
                  <a:pt x="0" y="20"/>
                </a:lnTo>
                <a:lnTo>
                  <a:pt x="6" y="0"/>
                </a:lnTo>
                <a:lnTo>
                  <a:pt x="99" y="16"/>
                </a:lnTo>
                <a:lnTo>
                  <a:pt x="137" y="45"/>
                </a:lnTo>
                <a:lnTo>
                  <a:pt x="150" y="61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11" name="Freeform 6"/>
          <p:cNvSpPr>
            <a:spLocks/>
          </p:cNvSpPr>
          <p:nvPr/>
        </p:nvSpPr>
        <p:spPr bwMode="auto">
          <a:xfrm>
            <a:off x="3851275" y="4071603"/>
            <a:ext cx="1238250" cy="1162957"/>
          </a:xfrm>
          <a:custGeom>
            <a:avLst/>
            <a:gdLst/>
            <a:ahLst/>
            <a:cxnLst>
              <a:cxn ang="0">
                <a:pos x="0" y="407"/>
              </a:cxn>
              <a:cxn ang="0">
                <a:pos x="137" y="452"/>
              </a:cxn>
              <a:cxn ang="0">
                <a:pos x="214" y="528"/>
              </a:cxn>
              <a:cxn ang="0">
                <a:pos x="265" y="573"/>
              </a:cxn>
              <a:cxn ang="0">
                <a:pos x="396" y="637"/>
              </a:cxn>
              <a:cxn ang="0">
                <a:pos x="502" y="669"/>
              </a:cxn>
              <a:cxn ang="0">
                <a:pos x="640" y="672"/>
              </a:cxn>
              <a:cxn ang="0">
                <a:pos x="716" y="647"/>
              </a:cxn>
              <a:cxn ang="0">
                <a:pos x="752" y="583"/>
              </a:cxn>
              <a:cxn ang="0">
                <a:pos x="780" y="496"/>
              </a:cxn>
              <a:cxn ang="0">
                <a:pos x="774" y="436"/>
              </a:cxn>
              <a:cxn ang="0">
                <a:pos x="723" y="349"/>
              </a:cxn>
              <a:cxn ang="0">
                <a:pos x="678" y="298"/>
              </a:cxn>
              <a:cxn ang="0">
                <a:pos x="659" y="276"/>
              </a:cxn>
              <a:cxn ang="0">
                <a:pos x="572" y="106"/>
              </a:cxn>
              <a:cxn ang="0">
                <a:pos x="528" y="39"/>
              </a:cxn>
              <a:cxn ang="0">
                <a:pos x="460" y="16"/>
              </a:cxn>
              <a:cxn ang="0">
                <a:pos x="400" y="4"/>
              </a:cxn>
              <a:cxn ang="0">
                <a:pos x="345" y="0"/>
              </a:cxn>
              <a:cxn ang="0">
                <a:pos x="316" y="39"/>
              </a:cxn>
              <a:cxn ang="0">
                <a:pos x="278" y="125"/>
              </a:cxn>
              <a:cxn ang="0">
                <a:pos x="240" y="208"/>
              </a:cxn>
              <a:cxn ang="0">
                <a:pos x="102" y="352"/>
              </a:cxn>
              <a:cxn ang="0">
                <a:pos x="0" y="407"/>
              </a:cxn>
            </a:cxnLst>
            <a:rect l="0" t="0" r="r" b="b"/>
            <a:pathLst>
              <a:path w="780" h="672">
                <a:moveTo>
                  <a:pt x="0" y="407"/>
                </a:moveTo>
                <a:lnTo>
                  <a:pt x="137" y="452"/>
                </a:lnTo>
                <a:lnTo>
                  <a:pt x="214" y="528"/>
                </a:lnTo>
                <a:lnTo>
                  <a:pt x="265" y="573"/>
                </a:lnTo>
                <a:lnTo>
                  <a:pt x="396" y="637"/>
                </a:lnTo>
                <a:lnTo>
                  <a:pt x="502" y="669"/>
                </a:lnTo>
                <a:lnTo>
                  <a:pt x="640" y="672"/>
                </a:lnTo>
                <a:lnTo>
                  <a:pt x="716" y="647"/>
                </a:lnTo>
                <a:lnTo>
                  <a:pt x="752" y="583"/>
                </a:lnTo>
                <a:lnTo>
                  <a:pt x="780" y="496"/>
                </a:lnTo>
                <a:lnTo>
                  <a:pt x="774" y="436"/>
                </a:lnTo>
                <a:lnTo>
                  <a:pt x="723" y="349"/>
                </a:lnTo>
                <a:lnTo>
                  <a:pt x="678" y="298"/>
                </a:lnTo>
                <a:lnTo>
                  <a:pt x="659" y="276"/>
                </a:lnTo>
                <a:lnTo>
                  <a:pt x="572" y="106"/>
                </a:lnTo>
                <a:lnTo>
                  <a:pt x="528" y="39"/>
                </a:lnTo>
                <a:lnTo>
                  <a:pt x="460" y="16"/>
                </a:lnTo>
                <a:lnTo>
                  <a:pt x="400" y="4"/>
                </a:lnTo>
                <a:lnTo>
                  <a:pt x="345" y="0"/>
                </a:lnTo>
                <a:lnTo>
                  <a:pt x="316" y="39"/>
                </a:lnTo>
                <a:lnTo>
                  <a:pt x="278" y="125"/>
                </a:lnTo>
                <a:lnTo>
                  <a:pt x="240" y="208"/>
                </a:lnTo>
                <a:lnTo>
                  <a:pt x="102" y="352"/>
                </a:lnTo>
                <a:lnTo>
                  <a:pt x="0" y="407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12" name="Freeform 5"/>
          <p:cNvSpPr>
            <a:spLocks/>
          </p:cNvSpPr>
          <p:nvPr/>
        </p:nvSpPr>
        <p:spPr bwMode="auto">
          <a:xfrm>
            <a:off x="3648075" y="3381041"/>
            <a:ext cx="654050" cy="1528111"/>
          </a:xfrm>
          <a:custGeom>
            <a:avLst/>
            <a:gdLst/>
            <a:ahLst/>
            <a:cxnLst>
              <a:cxn ang="0">
                <a:pos x="0" y="883"/>
              </a:cxn>
              <a:cxn ang="0">
                <a:pos x="128" y="855"/>
              </a:cxn>
              <a:cxn ang="0">
                <a:pos x="211" y="800"/>
              </a:cxn>
              <a:cxn ang="0">
                <a:pos x="291" y="733"/>
              </a:cxn>
              <a:cxn ang="0">
                <a:pos x="355" y="666"/>
              </a:cxn>
              <a:cxn ang="0">
                <a:pos x="387" y="615"/>
              </a:cxn>
              <a:cxn ang="0">
                <a:pos x="412" y="467"/>
              </a:cxn>
              <a:cxn ang="0">
                <a:pos x="409" y="349"/>
              </a:cxn>
              <a:cxn ang="0">
                <a:pos x="380" y="218"/>
              </a:cxn>
              <a:cxn ang="0">
                <a:pos x="336" y="122"/>
              </a:cxn>
              <a:cxn ang="0">
                <a:pos x="288" y="58"/>
              </a:cxn>
              <a:cxn ang="0">
                <a:pos x="230" y="0"/>
              </a:cxn>
              <a:cxn ang="0">
                <a:pos x="182" y="51"/>
              </a:cxn>
              <a:cxn ang="0">
                <a:pos x="124" y="122"/>
              </a:cxn>
              <a:cxn ang="0">
                <a:pos x="83" y="202"/>
              </a:cxn>
              <a:cxn ang="0">
                <a:pos x="51" y="397"/>
              </a:cxn>
              <a:cxn ang="0">
                <a:pos x="48" y="461"/>
              </a:cxn>
              <a:cxn ang="0">
                <a:pos x="60" y="570"/>
              </a:cxn>
              <a:cxn ang="0">
                <a:pos x="54" y="682"/>
              </a:cxn>
              <a:cxn ang="0">
                <a:pos x="16" y="787"/>
              </a:cxn>
              <a:cxn ang="0">
                <a:pos x="0" y="883"/>
              </a:cxn>
            </a:cxnLst>
            <a:rect l="0" t="0" r="r" b="b"/>
            <a:pathLst>
              <a:path w="412" h="883">
                <a:moveTo>
                  <a:pt x="0" y="883"/>
                </a:moveTo>
                <a:lnTo>
                  <a:pt x="128" y="855"/>
                </a:lnTo>
                <a:lnTo>
                  <a:pt x="211" y="800"/>
                </a:lnTo>
                <a:lnTo>
                  <a:pt x="291" y="733"/>
                </a:lnTo>
                <a:lnTo>
                  <a:pt x="355" y="666"/>
                </a:lnTo>
                <a:lnTo>
                  <a:pt x="387" y="615"/>
                </a:lnTo>
                <a:lnTo>
                  <a:pt x="412" y="467"/>
                </a:lnTo>
                <a:lnTo>
                  <a:pt x="409" y="349"/>
                </a:lnTo>
                <a:lnTo>
                  <a:pt x="380" y="218"/>
                </a:lnTo>
                <a:lnTo>
                  <a:pt x="336" y="122"/>
                </a:lnTo>
                <a:lnTo>
                  <a:pt x="288" y="58"/>
                </a:lnTo>
                <a:lnTo>
                  <a:pt x="230" y="0"/>
                </a:lnTo>
                <a:lnTo>
                  <a:pt x="182" y="51"/>
                </a:lnTo>
                <a:lnTo>
                  <a:pt x="124" y="122"/>
                </a:lnTo>
                <a:lnTo>
                  <a:pt x="83" y="202"/>
                </a:lnTo>
                <a:lnTo>
                  <a:pt x="51" y="397"/>
                </a:lnTo>
                <a:lnTo>
                  <a:pt x="48" y="461"/>
                </a:lnTo>
                <a:lnTo>
                  <a:pt x="60" y="570"/>
                </a:lnTo>
                <a:lnTo>
                  <a:pt x="54" y="682"/>
                </a:lnTo>
                <a:lnTo>
                  <a:pt x="16" y="787"/>
                </a:lnTo>
                <a:lnTo>
                  <a:pt x="0" y="883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55020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19000">
        <p15:prstTrans prst="curtains"/>
      </p:transition>
    </mc:Choice>
    <mc:Fallback xmlns="">
      <p:transition spd="slow" advClick="0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8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2000" fill="hold"/>
                                        <p:tgtEl>
                                          <p:spTgt spid="12"/>
                                        </p:tgtEl>
                                      </p:cBhvr>
                                      <p:by x="100000" y="40000"/>
                                    </p:animScale>
                                  </p:childTnLst>
                                </p:cTn>
                              </p:par>
                              <p:par>
                                <p:cTn id="13" presetID="59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1.85185E-6 C 4.44444E-6 -0.03496 0.10694 -0.06204 0.23715 -0.06204 C 0.37135 -0.06204 0.41632 -0.0294 0.47847 1.85185E-6 C 0.51944 0.05393 0.58541 0.06204 0.71961 0.06204 C 0.84982 0.06204 0.95694 0.03495 0.95694 1.85185E-6 " pathEditMode="relative" rAng="0" ptsTypes="fffff"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7847" y="0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animRot by="1800000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6" presetClass="emph" presetSubtype="0" fill="hold" grpId="1" nodeType="withEffect">
                                  <p:stCondLst>
                                    <p:cond delay="100"/>
                                  </p:stCondLst>
                                  <p:childTnLst>
                                    <p:animScale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9" presetID="0" presetClass="path" presetSubtype="0" accel="50000" decel="50000" fill="hold" grpId="2" nodeType="with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-1.11111E-6 -1.48148E-6 C 0.02708 -0.05764 0.05452 -0.11481 0.11945 -0.1331 C 0.18438 -0.15139 0.30695 -0.12917 0.38941 -0.10972 C 0.47188 -0.09051 0.53854 -0.02546 0.61406 -0.01643 C 0.68941 -0.00741 0.79792 -0.04143 0.84236 -0.05625 C 0.88663 -0.07106 0.88351 -0.08819 0.88038 -0.10532 " pathEditMode="relative" rAng="0" ptsTypes="aaaaaA">
                                      <p:cBhvr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4300" y="-7600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8" presetClass="emph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animRot by="2400000">
                                      <p:cBhvr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6" presetClass="emph" presetSubtype="0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24" dur="2000" fill="hold"/>
                                        <p:tgtEl>
                                          <p:spTgt spid="11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5" presetID="0" presetClass="path" presetSubtype="0" accel="50000" decel="50000" fill="hold" grpId="2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7" presetID="8" presetClass="emph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animRot by="-5400000">
                                      <p:cBhvr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6" presetClass="emph" presetSubtype="0" fill="hold" grpId="1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100000" y="40000"/>
                                    </p:animScale>
                                  </p:childTnLst>
                                </p:cTn>
                              </p:par>
                              <p:par>
                                <p:cTn id="31" presetID="0" presetClass="path" presetSubtype="0" accel="50000" decel="50000" fill="hold" grpId="2" nodeType="withEffect">
                                  <p:stCondLst>
                                    <p:cond delay="4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3" presetID="8" presetClass="emph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5400000">
                                      <p:cBhvr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6" presetClass="emph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36" dur="2000" fill="hold"/>
                                        <p:tgtEl>
                                          <p:spTgt spid="9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0" presetClass="path" presetSubtype="0" accel="50000" decel="50000" fill="hold" grpId="2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3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9" presetID="8" presetClass="emph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6" presetClass="emph" presetSubtype="0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animScale>
                                      <p:cBhvr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3" presetID="0" presetClass="path" presetSubtype="0" accel="50000" decel="50000" fill="hold" grpId="2" nodeType="withEffect">
                                  <p:stCondLst>
                                    <p:cond delay="6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4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2000"/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2000"/>
                                        <p:tgtEl>
                                          <p:spTgt spid="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Rectangle 29"/>
          <p:cNvSpPr/>
          <p:nvPr/>
        </p:nvSpPr>
        <p:spPr>
          <a:xfrm>
            <a:off x="1487488" y="0"/>
            <a:ext cx="9235440" cy="6858000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95000"/>
                  <a:lumOff val="5000"/>
                  <a:alpha val="60000"/>
                </a:schemeClr>
              </a:gs>
              <a:gs pos="100000">
                <a:schemeClr val="tx1">
                  <a:lumMod val="95000"/>
                  <a:lumOff val="5000"/>
                  <a:alpha val="9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BR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Infelizmente existem pessoas</a:t>
            </a:r>
          </a:p>
          <a:p>
            <a:r>
              <a:rPr lang="pt-BR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Que preferem julgar o outro e não assumir</a:t>
            </a:r>
          </a:p>
          <a:p>
            <a:r>
              <a:rPr lang="pt-BR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Que também pode ter parte no acontecido</a:t>
            </a:r>
          </a:p>
          <a:p>
            <a:r>
              <a:rPr lang="pt-BR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Nada acontece apenar por surgir</a:t>
            </a:r>
          </a:p>
        </p:txBody>
      </p:sp>
      <p:sp useBgFill="1">
        <p:nvSpPr>
          <p:cNvPr id="7" name="Freeform 4"/>
          <p:cNvSpPr>
            <a:spLocks/>
          </p:cNvSpPr>
          <p:nvPr/>
        </p:nvSpPr>
        <p:spPr bwMode="auto">
          <a:xfrm>
            <a:off x="2701925" y="3868403"/>
            <a:ext cx="1047750" cy="1268523"/>
          </a:xfrm>
          <a:custGeom>
            <a:avLst/>
            <a:gdLst/>
            <a:ahLst/>
            <a:cxnLst>
              <a:cxn ang="0">
                <a:pos x="637" y="404"/>
              </a:cxn>
              <a:cxn ang="0">
                <a:pos x="660" y="362"/>
              </a:cxn>
              <a:cxn ang="0">
                <a:pos x="660" y="317"/>
              </a:cxn>
              <a:cxn ang="0">
                <a:pos x="660" y="237"/>
              </a:cxn>
              <a:cxn ang="0">
                <a:pos x="653" y="192"/>
              </a:cxn>
              <a:cxn ang="0">
                <a:pos x="634" y="148"/>
              </a:cxn>
              <a:cxn ang="0">
                <a:pos x="599" y="96"/>
              </a:cxn>
              <a:cxn ang="0">
                <a:pos x="567" y="55"/>
              </a:cxn>
              <a:cxn ang="0">
                <a:pos x="525" y="23"/>
              </a:cxn>
              <a:cxn ang="0">
                <a:pos x="391" y="0"/>
              </a:cxn>
              <a:cxn ang="0">
                <a:pos x="288" y="0"/>
              </a:cxn>
              <a:cxn ang="0">
                <a:pos x="189" y="20"/>
              </a:cxn>
              <a:cxn ang="0">
                <a:pos x="84" y="71"/>
              </a:cxn>
              <a:cxn ang="0">
                <a:pos x="26" y="116"/>
              </a:cxn>
              <a:cxn ang="0">
                <a:pos x="0" y="189"/>
              </a:cxn>
              <a:cxn ang="0">
                <a:pos x="7" y="311"/>
              </a:cxn>
              <a:cxn ang="0">
                <a:pos x="36" y="432"/>
              </a:cxn>
              <a:cxn ang="0">
                <a:pos x="103" y="557"/>
              </a:cxn>
              <a:cxn ang="0">
                <a:pos x="138" y="612"/>
              </a:cxn>
              <a:cxn ang="0">
                <a:pos x="189" y="672"/>
              </a:cxn>
              <a:cxn ang="0">
                <a:pos x="237" y="720"/>
              </a:cxn>
              <a:cxn ang="0">
                <a:pos x="298" y="733"/>
              </a:cxn>
              <a:cxn ang="0">
                <a:pos x="362" y="727"/>
              </a:cxn>
              <a:cxn ang="0">
                <a:pos x="423" y="704"/>
              </a:cxn>
              <a:cxn ang="0">
                <a:pos x="464" y="663"/>
              </a:cxn>
              <a:cxn ang="0">
                <a:pos x="522" y="637"/>
              </a:cxn>
              <a:cxn ang="0">
                <a:pos x="596" y="580"/>
              </a:cxn>
              <a:cxn ang="0">
                <a:pos x="637" y="404"/>
              </a:cxn>
            </a:cxnLst>
            <a:rect l="0" t="0" r="r" b="b"/>
            <a:pathLst>
              <a:path w="660" h="733">
                <a:moveTo>
                  <a:pt x="637" y="404"/>
                </a:moveTo>
                <a:lnTo>
                  <a:pt x="660" y="362"/>
                </a:lnTo>
                <a:lnTo>
                  <a:pt x="660" y="317"/>
                </a:lnTo>
                <a:lnTo>
                  <a:pt x="660" y="237"/>
                </a:lnTo>
                <a:lnTo>
                  <a:pt x="653" y="192"/>
                </a:lnTo>
                <a:lnTo>
                  <a:pt x="634" y="148"/>
                </a:lnTo>
                <a:lnTo>
                  <a:pt x="599" y="96"/>
                </a:lnTo>
                <a:lnTo>
                  <a:pt x="567" y="55"/>
                </a:lnTo>
                <a:lnTo>
                  <a:pt x="525" y="23"/>
                </a:lnTo>
                <a:lnTo>
                  <a:pt x="391" y="0"/>
                </a:lnTo>
                <a:lnTo>
                  <a:pt x="288" y="0"/>
                </a:lnTo>
                <a:lnTo>
                  <a:pt x="189" y="20"/>
                </a:lnTo>
                <a:lnTo>
                  <a:pt x="84" y="71"/>
                </a:lnTo>
                <a:lnTo>
                  <a:pt x="26" y="116"/>
                </a:lnTo>
                <a:lnTo>
                  <a:pt x="0" y="189"/>
                </a:lnTo>
                <a:lnTo>
                  <a:pt x="7" y="311"/>
                </a:lnTo>
                <a:lnTo>
                  <a:pt x="36" y="432"/>
                </a:lnTo>
                <a:lnTo>
                  <a:pt x="103" y="557"/>
                </a:lnTo>
                <a:lnTo>
                  <a:pt x="138" y="612"/>
                </a:lnTo>
                <a:lnTo>
                  <a:pt x="189" y="672"/>
                </a:lnTo>
                <a:lnTo>
                  <a:pt x="237" y="720"/>
                </a:lnTo>
                <a:lnTo>
                  <a:pt x="298" y="733"/>
                </a:lnTo>
                <a:lnTo>
                  <a:pt x="362" y="727"/>
                </a:lnTo>
                <a:lnTo>
                  <a:pt x="423" y="704"/>
                </a:lnTo>
                <a:lnTo>
                  <a:pt x="464" y="663"/>
                </a:lnTo>
                <a:lnTo>
                  <a:pt x="522" y="637"/>
                </a:lnTo>
                <a:lnTo>
                  <a:pt x="596" y="580"/>
                </a:lnTo>
                <a:lnTo>
                  <a:pt x="637" y="404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8" name="Freeform 9"/>
          <p:cNvSpPr>
            <a:spLocks/>
          </p:cNvSpPr>
          <p:nvPr/>
        </p:nvSpPr>
        <p:spPr bwMode="auto">
          <a:xfrm>
            <a:off x="3068639" y="4722478"/>
            <a:ext cx="827087" cy="1162957"/>
          </a:xfrm>
          <a:custGeom>
            <a:avLst/>
            <a:gdLst/>
            <a:ahLst/>
            <a:cxnLst>
              <a:cxn ang="0">
                <a:pos x="454" y="451"/>
              </a:cxn>
              <a:cxn ang="0">
                <a:pos x="381" y="477"/>
              </a:cxn>
              <a:cxn ang="0">
                <a:pos x="339" y="518"/>
              </a:cxn>
              <a:cxn ang="0">
                <a:pos x="317" y="573"/>
              </a:cxn>
              <a:cxn ang="0">
                <a:pos x="269" y="614"/>
              </a:cxn>
              <a:cxn ang="0">
                <a:pos x="211" y="653"/>
              </a:cxn>
              <a:cxn ang="0">
                <a:pos x="147" y="672"/>
              </a:cxn>
              <a:cxn ang="0">
                <a:pos x="93" y="669"/>
              </a:cxn>
              <a:cxn ang="0">
                <a:pos x="41" y="662"/>
              </a:cxn>
              <a:cxn ang="0">
                <a:pos x="0" y="669"/>
              </a:cxn>
              <a:cxn ang="0">
                <a:pos x="16" y="630"/>
              </a:cxn>
              <a:cxn ang="0">
                <a:pos x="25" y="576"/>
              </a:cxn>
              <a:cxn ang="0">
                <a:pos x="29" y="483"/>
              </a:cxn>
              <a:cxn ang="0">
                <a:pos x="48" y="387"/>
              </a:cxn>
              <a:cxn ang="0">
                <a:pos x="89" y="301"/>
              </a:cxn>
              <a:cxn ang="0">
                <a:pos x="141" y="224"/>
              </a:cxn>
              <a:cxn ang="0">
                <a:pos x="185" y="163"/>
              </a:cxn>
              <a:cxn ang="0">
                <a:pos x="275" y="93"/>
              </a:cxn>
              <a:cxn ang="0">
                <a:pos x="352" y="35"/>
              </a:cxn>
              <a:cxn ang="0">
                <a:pos x="435" y="0"/>
              </a:cxn>
              <a:cxn ang="0">
                <a:pos x="521" y="0"/>
              </a:cxn>
              <a:cxn ang="0">
                <a:pos x="499" y="80"/>
              </a:cxn>
              <a:cxn ang="0">
                <a:pos x="435" y="195"/>
              </a:cxn>
              <a:cxn ang="0">
                <a:pos x="425" y="326"/>
              </a:cxn>
              <a:cxn ang="0">
                <a:pos x="454" y="451"/>
              </a:cxn>
            </a:cxnLst>
            <a:rect l="0" t="0" r="r" b="b"/>
            <a:pathLst>
              <a:path w="521" h="672">
                <a:moveTo>
                  <a:pt x="454" y="451"/>
                </a:moveTo>
                <a:lnTo>
                  <a:pt x="381" y="477"/>
                </a:lnTo>
                <a:lnTo>
                  <a:pt x="339" y="518"/>
                </a:lnTo>
                <a:lnTo>
                  <a:pt x="317" y="573"/>
                </a:lnTo>
                <a:lnTo>
                  <a:pt x="269" y="614"/>
                </a:lnTo>
                <a:lnTo>
                  <a:pt x="211" y="653"/>
                </a:lnTo>
                <a:lnTo>
                  <a:pt x="147" y="672"/>
                </a:lnTo>
                <a:lnTo>
                  <a:pt x="93" y="669"/>
                </a:lnTo>
                <a:lnTo>
                  <a:pt x="41" y="662"/>
                </a:lnTo>
                <a:lnTo>
                  <a:pt x="0" y="669"/>
                </a:lnTo>
                <a:lnTo>
                  <a:pt x="16" y="630"/>
                </a:lnTo>
                <a:lnTo>
                  <a:pt x="25" y="576"/>
                </a:lnTo>
                <a:lnTo>
                  <a:pt x="29" y="483"/>
                </a:lnTo>
                <a:lnTo>
                  <a:pt x="48" y="387"/>
                </a:lnTo>
                <a:lnTo>
                  <a:pt x="89" y="301"/>
                </a:lnTo>
                <a:lnTo>
                  <a:pt x="141" y="224"/>
                </a:lnTo>
                <a:lnTo>
                  <a:pt x="185" y="163"/>
                </a:lnTo>
                <a:lnTo>
                  <a:pt x="275" y="93"/>
                </a:lnTo>
                <a:lnTo>
                  <a:pt x="352" y="35"/>
                </a:lnTo>
                <a:lnTo>
                  <a:pt x="435" y="0"/>
                </a:lnTo>
                <a:lnTo>
                  <a:pt x="521" y="0"/>
                </a:lnTo>
                <a:lnTo>
                  <a:pt x="499" y="80"/>
                </a:lnTo>
                <a:lnTo>
                  <a:pt x="435" y="195"/>
                </a:lnTo>
                <a:lnTo>
                  <a:pt x="425" y="326"/>
                </a:lnTo>
                <a:lnTo>
                  <a:pt x="454" y="451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9" name="Freeform 8"/>
          <p:cNvSpPr>
            <a:spLocks/>
          </p:cNvSpPr>
          <p:nvPr/>
        </p:nvSpPr>
        <p:spPr bwMode="auto">
          <a:xfrm>
            <a:off x="3708400" y="4763754"/>
            <a:ext cx="731838" cy="1278907"/>
          </a:xfrm>
          <a:custGeom>
            <a:avLst/>
            <a:gdLst/>
            <a:ahLst/>
            <a:cxnLst>
              <a:cxn ang="0">
                <a:pos x="102" y="0"/>
              </a:cxn>
              <a:cxn ang="0">
                <a:pos x="29" y="137"/>
              </a:cxn>
              <a:cxn ang="0">
                <a:pos x="0" y="249"/>
              </a:cxn>
              <a:cxn ang="0">
                <a:pos x="3" y="316"/>
              </a:cxn>
              <a:cxn ang="0">
                <a:pos x="35" y="403"/>
              </a:cxn>
              <a:cxn ang="0">
                <a:pos x="42" y="467"/>
              </a:cxn>
              <a:cxn ang="0">
                <a:pos x="90" y="540"/>
              </a:cxn>
              <a:cxn ang="0">
                <a:pos x="144" y="617"/>
              </a:cxn>
              <a:cxn ang="0">
                <a:pos x="205" y="672"/>
              </a:cxn>
              <a:cxn ang="0">
                <a:pos x="275" y="726"/>
              </a:cxn>
              <a:cxn ang="0">
                <a:pos x="294" y="732"/>
              </a:cxn>
              <a:cxn ang="0">
                <a:pos x="339" y="739"/>
              </a:cxn>
              <a:cxn ang="0">
                <a:pos x="390" y="732"/>
              </a:cxn>
              <a:cxn ang="0">
                <a:pos x="416" y="694"/>
              </a:cxn>
              <a:cxn ang="0">
                <a:pos x="432" y="659"/>
              </a:cxn>
              <a:cxn ang="0">
                <a:pos x="461" y="630"/>
              </a:cxn>
              <a:cxn ang="0">
                <a:pos x="410" y="531"/>
              </a:cxn>
              <a:cxn ang="0">
                <a:pos x="346" y="438"/>
              </a:cxn>
              <a:cxn ang="0">
                <a:pos x="288" y="329"/>
              </a:cxn>
              <a:cxn ang="0">
                <a:pos x="230" y="249"/>
              </a:cxn>
              <a:cxn ang="0">
                <a:pos x="160" y="150"/>
              </a:cxn>
              <a:cxn ang="0">
                <a:pos x="102" y="0"/>
              </a:cxn>
            </a:cxnLst>
            <a:rect l="0" t="0" r="r" b="b"/>
            <a:pathLst>
              <a:path w="461" h="739">
                <a:moveTo>
                  <a:pt x="102" y="0"/>
                </a:moveTo>
                <a:lnTo>
                  <a:pt x="29" y="137"/>
                </a:lnTo>
                <a:lnTo>
                  <a:pt x="0" y="249"/>
                </a:lnTo>
                <a:lnTo>
                  <a:pt x="3" y="316"/>
                </a:lnTo>
                <a:lnTo>
                  <a:pt x="35" y="403"/>
                </a:lnTo>
                <a:lnTo>
                  <a:pt x="42" y="467"/>
                </a:lnTo>
                <a:lnTo>
                  <a:pt x="90" y="540"/>
                </a:lnTo>
                <a:lnTo>
                  <a:pt x="144" y="617"/>
                </a:lnTo>
                <a:lnTo>
                  <a:pt x="205" y="672"/>
                </a:lnTo>
                <a:lnTo>
                  <a:pt x="275" y="726"/>
                </a:lnTo>
                <a:lnTo>
                  <a:pt x="294" y="732"/>
                </a:lnTo>
                <a:lnTo>
                  <a:pt x="339" y="739"/>
                </a:lnTo>
                <a:lnTo>
                  <a:pt x="390" y="732"/>
                </a:lnTo>
                <a:lnTo>
                  <a:pt x="416" y="694"/>
                </a:lnTo>
                <a:lnTo>
                  <a:pt x="432" y="659"/>
                </a:lnTo>
                <a:lnTo>
                  <a:pt x="461" y="630"/>
                </a:lnTo>
                <a:lnTo>
                  <a:pt x="410" y="531"/>
                </a:lnTo>
                <a:lnTo>
                  <a:pt x="346" y="438"/>
                </a:lnTo>
                <a:lnTo>
                  <a:pt x="288" y="329"/>
                </a:lnTo>
                <a:lnTo>
                  <a:pt x="230" y="249"/>
                </a:lnTo>
                <a:lnTo>
                  <a:pt x="160" y="150"/>
                </a:lnTo>
                <a:lnTo>
                  <a:pt x="102" y="0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10" name="Freeform 7"/>
          <p:cNvSpPr>
            <a:spLocks/>
          </p:cNvSpPr>
          <p:nvPr/>
        </p:nvSpPr>
        <p:spPr bwMode="auto">
          <a:xfrm>
            <a:off x="3856038" y="4706603"/>
            <a:ext cx="1143000" cy="1308326"/>
          </a:xfrm>
          <a:custGeom>
            <a:avLst/>
            <a:gdLst/>
            <a:ahLst/>
            <a:cxnLst>
              <a:cxn ang="0">
                <a:pos x="150" y="61"/>
              </a:cxn>
              <a:cxn ang="0">
                <a:pos x="454" y="272"/>
              </a:cxn>
              <a:cxn ang="0">
                <a:pos x="560" y="394"/>
              </a:cxn>
              <a:cxn ang="0">
                <a:pos x="653" y="522"/>
              </a:cxn>
              <a:cxn ang="0">
                <a:pos x="701" y="669"/>
              </a:cxn>
              <a:cxn ang="0">
                <a:pos x="720" y="756"/>
              </a:cxn>
              <a:cxn ang="0">
                <a:pos x="688" y="736"/>
              </a:cxn>
              <a:cxn ang="0">
                <a:pos x="560" y="730"/>
              </a:cxn>
              <a:cxn ang="0">
                <a:pos x="470" y="714"/>
              </a:cxn>
              <a:cxn ang="0">
                <a:pos x="368" y="666"/>
              </a:cxn>
              <a:cxn ang="0">
                <a:pos x="265" y="522"/>
              </a:cxn>
              <a:cxn ang="0">
                <a:pos x="192" y="378"/>
              </a:cxn>
              <a:cxn ang="0">
                <a:pos x="105" y="260"/>
              </a:cxn>
              <a:cxn ang="0">
                <a:pos x="51" y="160"/>
              </a:cxn>
              <a:cxn ang="0">
                <a:pos x="13" y="68"/>
              </a:cxn>
              <a:cxn ang="0">
                <a:pos x="0" y="20"/>
              </a:cxn>
              <a:cxn ang="0">
                <a:pos x="6" y="0"/>
              </a:cxn>
              <a:cxn ang="0">
                <a:pos x="99" y="16"/>
              </a:cxn>
              <a:cxn ang="0">
                <a:pos x="137" y="45"/>
              </a:cxn>
              <a:cxn ang="0">
                <a:pos x="150" y="61"/>
              </a:cxn>
            </a:cxnLst>
            <a:rect l="0" t="0" r="r" b="b"/>
            <a:pathLst>
              <a:path w="720" h="756">
                <a:moveTo>
                  <a:pt x="150" y="61"/>
                </a:moveTo>
                <a:lnTo>
                  <a:pt x="454" y="272"/>
                </a:lnTo>
                <a:lnTo>
                  <a:pt x="560" y="394"/>
                </a:lnTo>
                <a:lnTo>
                  <a:pt x="653" y="522"/>
                </a:lnTo>
                <a:lnTo>
                  <a:pt x="701" y="669"/>
                </a:lnTo>
                <a:lnTo>
                  <a:pt x="720" y="756"/>
                </a:lnTo>
                <a:lnTo>
                  <a:pt x="688" y="736"/>
                </a:lnTo>
                <a:lnTo>
                  <a:pt x="560" y="730"/>
                </a:lnTo>
                <a:lnTo>
                  <a:pt x="470" y="714"/>
                </a:lnTo>
                <a:lnTo>
                  <a:pt x="368" y="666"/>
                </a:lnTo>
                <a:lnTo>
                  <a:pt x="265" y="522"/>
                </a:lnTo>
                <a:lnTo>
                  <a:pt x="192" y="378"/>
                </a:lnTo>
                <a:lnTo>
                  <a:pt x="105" y="260"/>
                </a:lnTo>
                <a:lnTo>
                  <a:pt x="51" y="160"/>
                </a:lnTo>
                <a:lnTo>
                  <a:pt x="13" y="68"/>
                </a:lnTo>
                <a:lnTo>
                  <a:pt x="0" y="20"/>
                </a:lnTo>
                <a:lnTo>
                  <a:pt x="6" y="0"/>
                </a:lnTo>
                <a:lnTo>
                  <a:pt x="99" y="16"/>
                </a:lnTo>
                <a:lnTo>
                  <a:pt x="137" y="45"/>
                </a:lnTo>
                <a:lnTo>
                  <a:pt x="150" y="61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11" name="Freeform 6"/>
          <p:cNvSpPr>
            <a:spLocks/>
          </p:cNvSpPr>
          <p:nvPr/>
        </p:nvSpPr>
        <p:spPr bwMode="auto">
          <a:xfrm>
            <a:off x="3851275" y="4071603"/>
            <a:ext cx="1238250" cy="1162957"/>
          </a:xfrm>
          <a:custGeom>
            <a:avLst/>
            <a:gdLst/>
            <a:ahLst/>
            <a:cxnLst>
              <a:cxn ang="0">
                <a:pos x="0" y="407"/>
              </a:cxn>
              <a:cxn ang="0">
                <a:pos x="137" y="452"/>
              </a:cxn>
              <a:cxn ang="0">
                <a:pos x="214" y="528"/>
              </a:cxn>
              <a:cxn ang="0">
                <a:pos x="265" y="573"/>
              </a:cxn>
              <a:cxn ang="0">
                <a:pos x="396" y="637"/>
              </a:cxn>
              <a:cxn ang="0">
                <a:pos x="502" y="669"/>
              </a:cxn>
              <a:cxn ang="0">
                <a:pos x="640" y="672"/>
              </a:cxn>
              <a:cxn ang="0">
                <a:pos x="716" y="647"/>
              </a:cxn>
              <a:cxn ang="0">
                <a:pos x="752" y="583"/>
              </a:cxn>
              <a:cxn ang="0">
                <a:pos x="780" y="496"/>
              </a:cxn>
              <a:cxn ang="0">
                <a:pos x="774" y="436"/>
              </a:cxn>
              <a:cxn ang="0">
                <a:pos x="723" y="349"/>
              </a:cxn>
              <a:cxn ang="0">
                <a:pos x="678" y="298"/>
              </a:cxn>
              <a:cxn ang="0">
                <a:pos x="659" y="276"/>
              </a:cxn>
              <a:cxn ang="0">
                <a:pos x="572" y="106"/>
              </a:cxn>
              <a:cxn ang="0">
                <a:pos x="528" y="39"/>
              </a:cxn>
              <a:cxn ang="0">
                <a:pos x="460" y="16"/>
              </a:cxn>
              <a:cxn ang="0">
                <a:pos x="400" y="4"/>
              </a:cxn>
              <a:cxn ang="0">
                <a:pos x="345" y="0"/>
              </a:cxn>
              <a:cxn ang="0">
                <a:pos x="316" y="39"/>
              </a:cxn>
              <a:cxn ang="0">
                <a:pos x="278" y="125"/>
              </a:cxn>
              <a:cxn ang="0">
                <a:pos x="240" y="208"/>
              </a:cxn>
              <a:cxn ang="0">
                <a:pos x="102" y="352"/>
              </a:cxn>
              <a:cxn ang="0">
                <a:pos x="0" y="407"/>
              </a:cxn>
            </a:cxnLst>
            <a:rect l="0" t="0" r="r" b="b"/>
            <a:pathLst>
              <a:path w="780" h="672">
                <a:moveTo>
                  <a:pt x="0" y="407"/>
                </a:moveTo>
                <a:lnTo>
                  <a:pt x="137" y="452"/>
                </a:lnTo>
                <a:lnTo>
                  <a:pt x="214" y="528"/>
                </a:lnTo>
                <a:lnTo>
                  <a:pt x="265" y="573"/>
                </a:lnTo>
                <a:lnTo>
                  <a:pt x="396" y="637"/>
                </a:lnTo>
                <a:lnTo>
                  <a:pt x="502" y="669"/>
                </a:lnTo>
                <a:lnTo>
                  <a:pt x="640" y="672"/>
                </a:lnTo>
                <a:lnTo>
                  <a:pt x="716" y="647"/>
                </a:lnTo>
                <a:lnTo>
                  <a:pt x="752" y="583"/>
                </a:lnTo>
                <a:lnTo>
                  <a:pt x="780" y="496"/>
                </a:lnTo>
                <a:lnTo>
                  <a:pt x="774" y="436"/>
                </a:lnTo>
                <a:lnTo>
                  <a:pt x="723" y="349"/>
                </a:lnTo>
                <a:lnTo>
                  <a:pt x="678" y="298"/>
                </a:lnTo>
                <a:lnTo>
                  <a:pt x="659" y="276"/>
                </a:lnTo>
                <a:lnTo>
                  <a:pt x="572" y="106"/>
                </a:lnTo>
                <a:lnTo>
                  <a:pt x="528" y="39"/>
                </a:lnTo>
                <a:lnTo>
                  <a:pt x="460" y="16"/>
                </a:lnTo>
                <a:lnTo>
                  <a:pt x="400" y="4"/>
                </a:lnTo>
                <a:lnTo>
                  <a:pt x="345" y="0"/>
                </a:lnTo>
                <a:lnTo>
                  <a:pt x="316" y="39"/>
                </a:lnTo>
                <a:lnTo>
                  <a:pt x="278" y="125"/>
                </a:lnTo>
                <a:lnTo>
                  <a:pt x="240" y="208"/>
                </a:lnTo>
                <a:lnTo>
                  <a:pt x="102" y="352"/>
                </a:lnTo>
                <a:lnTo>
                  <a:pt x="0" y="407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12" name="Freeform 5"/>
          <p:cNvSpPr>
            <a:spLocks/>
          </p:cNvSpPr>
          <p:nvPr/>
        </p:nvSpPr>
        <p:spPr bwMode="auto">
          <a:xfrm>
            <a:off x="3648075" y="3381041"/>
            <a:ext cx="654050" cy="1528111"/>
          </a:xfrm>
          <a:custGeom>
            <a:avLst/>
            <a:gdLst/>
            <a:ahLst/>
            <a:cxnLst>
              <a:cxn ang="0">
                <a:pos x="0" y="883"/>
              </a:cxn>
              <a:cxn ang="0">
                <a:pos x="128" y="855"/>
              </a:cxn>
              <a:cxn ang="0">
                <a:pos x="211" y="800"/>
              </a:cxn>
              <a:cxn ang="0">
                <a:pos x="291" y="733"/>
              </a:cxn>
              <a:cxn ang="0">
                <a:pos x="355" y="666"/>
              </a:cxn>
              <a:cxn ang="0">
                <a:pos x="387" y="615"/>
              </a:cxn>
              <a:cxn ang="0">
                <a:pos x="412" y="467"/>
              </a:cxn>
              <a:cxn ang="0">
                <a:pos x="409" y="349"/>
              </a:cxn>
              <a:cxn ang="0">
                <a:pos x="380" y="218"/>
              </a:cxn>
              <a:cxn ang="0">
                <a:pos x="336" y="122"/>
              </a:cxn>
              <a:cxn ang="0">
                <a:pos x="288" y="58"/>
              </a:cxn>
              <a:cxn ang="0">
                <a:pos x="230" y="0"/>
              </a:cxn>
              <a:cxn ang="0">
                <a:pos x="182" y="51"/>
              </a:cxn>
              <a:cxn ang="0">
                <a:pos x="124" y="122"/>
              </a:cxn>
              <a:cxn ang="0">
                <a:pos x="83" y="202"/>
              </a:cxn>
              <a:cxn ang="0">
                <a:pos x="51" y="397"/>
              </a:cxn>
              <a:cxn ang="0">
                <a:pos x="48" y="461"/>
              </a:cxn>
              <a:cxn ang="0">
                <a:pos x="60" y="570"/>
              </a:cxn>
              <a:cxn ang="0">
                <a:pos x="54" y="682"/>
              </a:cxn>
              <a:cxn ang="0">
                <a:pos x="16" y="787"/>
              </a:cxn>
              <a:cxn ang="0">
                <a:pos x="0" y="883"/>
              </a:cxn>
            </a:cxnLst>
            <a:rect l="0" t="0" r="r" b="b"/>
            <a:pathLst>
              <a:path w="412" h="883">
                <a:moveTo>
                  <a:pt x="0" y="883"/>
                </a:moveTo>
                <a:lnTo>
                  <a:pt x="128" y="855"/>
                </a:lnTo>
                <a:lnTo>
                  <a:pt x="211" y="800"/>
                </a:lnTo>
                <a:lnTo>
                  <a:pt x="291" y="733"/>
                </a:lnTo>
                <a:lnTo>
                  <a:pt x="355" y="666"/>
                </a:lnTo>
                <a:lnTo>
                  <a:pt x="387" y="615"/>
                </a:lnTo>
                <a:lnTo>
                  <a:pt x="412" y="467"/>
                </a:lnTo>
                <a:lnTo>
                  <a:pt x="409" y="349"/>
                </a:lnTo>
                <a:lnTo>
                  <a:pt x="380" y="218"/>
                </a:lnTo>
                <a:lnTo>
                  <a:pt x="336" y="122"/>
                </a:lnTo>
                <a:lnTo>
                  <a:pt x="288" y="58"/>
                </a:lnTo>
                <a:lnTo>
                  <a:pt x="230" y="0"/>
                </a:lnTo>
                <a:lnTo>
                  <a:pt x="182" y="51"/>
                </a:lnTo>
                <a:lnTo>
                  <a:pt x="124" y="122"/>
                </a:lnTo>
                <a:lnTo>
                  <a:pt x="83" y="202"/>
                </a:lnTo>
                <a:lnTo>
                  <a:pt x="51" y="397"/>
                </a:lnTo>
                <a:lnTo>
                  <a:pt x="48" y="461"/>
                </a:lnTo>
                <a:lnTo>
                  <a:pt x="60" y="570"/>
                </a:lnTo>
                <a:lnTo>
                  <a:pt x="54" y="682"/>
                </a:lnTo>
                <a:lnTo>
                  <a:pt x="16" y="787"/>
                </a:lnTo>
                <a:lnTo>
                  <a:pt x="0" y="883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66726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19000">
        <p15:prstTrans prst="curtains"/>
      </p:transition>
    </mc:Choice>
    <mc:Fallback xmlns="">
      <p:transition spd="slow" advClick="0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8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2000" fill="hold"/>
                                        <p:tgtEl>
                                          <p:spTgt spid="12"/>
                                        </p:tgtEl>
                                      </p:cBhvr>
                                      <p:by x="100000" y="40000"/>
                                    </p:animScale>
                                  </p:childTnLst>
                                </p:cTn>
                              </p:par>
                              <p:par>
                                <p:cTn id="13" presetID="59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1.85185E-6 C 4.44444E-6 -0.03496 0.10694 -0.06204 0.23715 -0.06204 C 0.37135 -0.06204 0.41632 -0.0294 0.47847 1.85185E-6 C 0.51944 0.05393 0.58541 0.06204 0.71961 0.06204 C 0.84982 0.06204 0.95694 0.03495 0.95694 1.85185E-6 " pathEditMode="relative" rAng="0" ptsTypes="fffff"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7847" y="0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animRot by="1800000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6" presetClass="emph" presetSubtype="0" fill="hold" grpId="1" nodeType="withEffect">
                                  <p:stCondLst>
                                    <p:cond delay="100"/>
                                  </p:stCondLst>
                                  <p:childTnLst>
                                    <p:animScale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9" presetID="0" presetClass="path" presetSubtype="0" accel="50000" decel="50000" fill="hold" grpId="2" nodeType="with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-1.11111E-6 -1.48148E-6 C 0.02708 -0.05764 0.05452 -0.11481 0.11945 -0.1331 C 0.18438 -0.15139 0.30695 -0.12917 0.38941 -0.10972 C 0.47188 -0.09051 0.53854 -0.02546 0.61406 -0.01643 C 0.68941 -0.00741 0.79792 -0.04143 0.84236 -0.05625 C 0.88663 -0.07106 0.88351 -0.08819 0.88038 -0.10532 " pathEditMode="relative" rAng="0" ptsTypes="aaaaaA">
                                      <p:cBhvr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4300" y="-7600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8" presetClass="emph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animRot by="2400000">
                                      <p:cBhvr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6" presetClass="emph" presetSubtype="0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24" dur="2000" fill="hold"/>
                                        <p:tgtEl>
                                          <p:spTgt spid="11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5" presetID="0" presetClass="path" presetSubtype="0" accel="50000" decel="50000" fill="hold" grpId="2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7" presetID="8" presetClass="emph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animRot by="-5400000">
                                      <p:cBhvr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6" presetClass="emph" presetSubtype="0" fill="hold" grpId="1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100000" y="40000"/>
                                    </p:animScale>
                                  </p:childTnLst>
                                </p:cTn>
                              </p:par>
                              <p:par>
                                <p:cTn id="31" presetID="0" presetClass="path" presetSubtype="0" accel="50000" decel="50000" fill="hold" grpId="2" nodeType="withEffect">
                                  <p:stCondLst>
                                    <p:cond delay="4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3" presetID="8" presetClass="emph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5400000">
                                      <p:cBhvr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6" presetClass="emph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36" dur="2000" fill="hold"/>
                                        <p:tgtEl>
                                          <p:spTgt spid="9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0" presetClass="path" presetSubtype="0" accel="50000" decel="50000" fill="hold" grpId="2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3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9" presetID="8" presetClass="emph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6" presetClass="emph" presetSubtype="0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animScale>
                                      <p:cBhvr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3" presetID="0" presetClass="path" presetSubtype="0" accel="50000" decel="50000" fill="hold" grpId="2" nodeType="withEffect">
                                  <p:stCondLst>
                                    <p:cond delay="6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4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6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6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7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Rectangle 29"/>
          <p:cNvSpPr/>
          <p:nvPr/>
        </p:nvSpPr>
        <p:spPr>
          <a:xfrm>
            <a:off x="1055440" y="-459432"/>
            <a:ext cx="9235440" cy="6858000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95000"/>
                  <a:lumOff val="5000"/>
                  <a:alpha val="60000"/>
                </a:schemeClr>
              </a:gs>
              <a:gs pos="100000">
                <a:schemeClr val="tx1">
                  <a:lumMod val="95000"/>
                  <a:lumOff val="5000"/>
                  <a:alpha val="9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Na cena de toda confusão</a:t>
            </a:r>
          </a:p>
          <a:p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É preciso avaliar muitos pontos do acontecido</a:t>
            </a:r>
          </a:p>
          <a:p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Talvez coisas que praticamos lá atrás</a:t>
            </a:r>
          </a:p>
          <a:p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Volta hoje o que estava adormecido</a:t>
            </a:r>
            <a:endParaRPr lang="pt-BR" sz="36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</p:txBody>
      </p:sp>
      <p:sp useBgFill="1">
        <p:nvSpPr>
          <p:cNvPr id="7" name="Freeform 4"/>
          <p:cNvSpPr>
            <a:spLocks/>
          </p:cNvSpPr>
          <p:nvPr/>
        </p:nvSpPr>
        <p:spPr bwMode="auto">
          <a:xfrm>
            <a:off x="2701925" y="3868403"/>
            <a:ext cx="1047750" cy="1268523"/>
          </a:xfrm>
          <a:custGeom>
            <a:avLst/>
            <a:gdLst/>
            <a:ahLst/>
            <a:cxnLst>
              <a:cxn ang="0">
                <a:pos x="637" y="404"/>
              </a:cxn>
              <a:cxn ang="0">
                <a:pos x="660" y="362"/>
              </a:cxn>
              <a:cxn ang="0">
                <a:pos x="660" y="317"/>
              </a:cxn>
              <a:cxn ang="0">
                <a:pos x="660" y="237"/>
              </a:cxn>
              <a:cxn ang="0">
                <a:pos x="653" y="192"/>
              </a:cxn>
              <a:cxn ang="0">
                <a:pos x="634" y="148"/>
              </a:cxn>
              <a:cxn ang="0">
                <a:pos x="599" y="96"/>
              </a:cxn>
              <a:cxn ang="0">
                <a:pos x="567" y="55"/>
              </a:cxn>
              <a:cxn ang="0">
                <a:pos x="525" y="23"/>
              </a:cxn>
              <a:cxn ang="0">
                <a:pos x="391" y="0"/>
              </a:cxn>
              <a:cxn ang="0">
                <a:pos x="288" y="0"/>
              </a:cxn>
              <a:cxn ang="0">
                <a:pos x="189" y="20"/>
              </a:cxn>
              <a:cxn ang="0">
                <a:pos x="84" y="71"/>
              </a:cxn>
              <a:cxn ang="0">
                <a:pos x="26" y="116"/>
              </a:cxn>
              <a:cxn ang="0">
                <a:pos x="0" y="189"/>
              </a:cxn>
              <a:cxn ang="0">
                <a:pos x="7" y="311"/>
              </a:cxn>
              <a:cxn ang="0">
                <a:pos x="36" y="432"/>
              </a:cxn>
              <a:cxn ang="0">
                <a:pos x="103" y="557"/>
              </a:cxn>
              <a:cxn ang="0">
                <a:pos x="138" y="612"/>
              </a:cxn>
              <a:cxn ang="0">
                <a:pos x="189" y="672"/>
              </a:cxn>
              <a:cxn ang="0">
                <a:pos x="237" y="720"/>
              </a:cxn>
              <a:cxn ang="0">
                <a:pos x="298" y="733"/>
              </a:cxn>
              <a:cxn ang="0">
                <a:pos x="362" y="727"/>
              </a:cxn>
              <a:cxn ang="0">
                <a:pos x="423" y="704"/>
              </a:cxn>
              <a:cxn ang="0">
                <a:pos x="464" y="663"/>
              </a:cxn>
              <a:cxn ang="0">
                <a:pos x="522" y="637"/>
              </a:cxn>
              <a:cxn ang="0">
                <a:pos x="596" y="580"/>
              </a:cxn>
              <a:cxn ang="0">
                <a:pos x="637" y="404"/>
              </a:cxn>
            </a:cxnLst>
            <a:rect l="0" t="0" r="r" b="b"/>
            <a:pathLst>
              <a:path w="660" h="733">
                <a:moveTo>
                  <a:pt x="637" y="404"/>
                </a:moveTo>
                <a:lnTo>
                  <a:pt x="660" y="362"/>
                </a:lnTo>
                <a:lnTo>
                  <a:pt x="660" y="317"/>
                </a:lnTo>
                <a:lnTo>
                  <a:pt x="660" y="237"/>
                </a:lnTo>
                <a:lnTo>
                  <a:pt x="653" y="192"/>
                </a:lnTo>
                <a:lnTo>
                  <a:pt x="634" y="148"/>
                </a:lnTo>
                <a:lnTo>
                  <a:pt x="599" y="96"/>
                </a:lnTo>
                <a:lnTo>
                  <a:pt x="567" y="55"/>
                </a:lnTo>
                <a:lnTo>
                  <a:pt x="525" y="23"/>
                </a:lnTo>
                <a:lnTo>
                  <a:pt x="391" y="0"/>
                </a:lnTo>
                <a:lnTo>
                  <a:pt x="288" y="0"/>
                </a:lnTo>
                <a:lnTo>
                  <a:pt x="189" y="20"/>
                </a:lnTo>
                <a:lnTo>
                  <a:pt x="84" y="71"/>
                </a:lnTo>
                <a:lnTo>
                  <a:pt x="26" y="116"/>
                </a:lnTo>
                <a:lnTo>
                  <a:pt x="0" y="189"/>
                </a:lnTo>
                <a:lnTo>
                  <a:pt x="7" y="311"/>
                </a:lnTo>
                <a:lnTo>
                  <a:pt x="36" y="432"/>
                </a:lnTo>
                <a:lnTo>
                  <a:pt x="103" y="557"/>
                </a:lnTo>
                <a:lnTo>
                  <a:pt x="138" y="612"/>
                </a:lnTo>
                <a:lnTo>
                  <a:pt x="189" y="672"/>
                </a:lnTo>
                <a:lnTo>
                  <a:pt x="237" y="720"/>
                </a:lnTo>
                <a:lnTo>
                  <a:pt x="298" y="733"/>
                </a:lnTo>
                <a:lnTo>
                  <a:pt x="362" y="727"/>
                </a:lnTo>
                <a:lnTo>
                  <a:pt x="423" y="704"/>
                </a:lnTo>
                <a:lnTo>
                  <a:pt x="464" y="663"/>
                </a:lnTo>
                <a:lnTo>
                  <a:pt x="522" y="637"/>
                </a:lnTo>
                <a:lnTo>
                  <a:pt x="596" y="580"/>
                </a:lnTo>
                <a:lnTo>
                  <a:pt x="637" y="404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8" name="Freeform 9"/>
          <p:cNvSpPr>
            <a:spLocks/>
          </p:cNvSpPr>
          <p:nvPr/>
        </p:nvSpPr>
        <p:spPr bwMode="auto">
          <a:xfrm>
            <a:off x="3068639" y="4722478"/>
            <a:ext cx="827087" cy="1162957"/>
          </a:xfrm>
          <a:custGeom>
            <a:avLst/>
            <a:gdLst/>
            <a:ahLst/>
            <a:cxnLst>
              <a:cxn ang="0">
                <a:pos x="454" y="451"/>
              </a:cxn>
              <a:cxn ang="0">
                <a:pos x="381" y="477"/>
              </a:cxn>
              <a:cxn ang="0">
                <a:pos x="339" y="518"/>
              </a:cxn>
              <a:cxn ang="0">
                <a:pos x="317" y="573"/>
              </a:cxn>
              <a:cxn ang="0">
                <a:pos x="269" y="614"/>
              </a:cxn>
              <a:cxn ang="0">
                <a:pos x="211" y="653"/>
              </a:cxn>
              <a:cxn ang="0">
                <a:pos x="147" y="672"/>
              </a:cxn>
              <a:cxn ang="0">
                <a:pos x="93" y="669"/>
              </a:cxn>
              <a:cxn ang="0">
                <a:pos x="41" y="662"/>
              </a:cxn>
              <a:cxn ang="0">
                <a:pos x="0" y="669"/>
              </a:cxn>
              <a:cxn ang="0">
                <a:pos x="16" y="630"/>
              </a:cxn>
              <a:cxn ang="0">
                <a:pos x="25" y="576"/>
              </a:cxn>
              <a:cxn ang="0">
                <a:pos x="29" y="483"/>
              </a:cxn>
              <a:cxn ang="0">
                <a:pos x="48" y="387"/>
              </a:cxn>
              <a:cxn ang="0">
                <a:pos x="89" y="301"/>
              </a:cxn>
              <a:cxn ang="0">
                <a:pos x="141" y="224"/>
              </a:cxn>
              <a:cxn ang="0">
                <a:pos x="185" y="163"/>
              </a:cxn>
              <a:cxn ang="0">
                <a:pos x="275" y="93"/>
              </a:cxn>
              <a:cxn ang="0">
                <a:pos x="352" y="35"/>
              </a:cxn>
              <a:cxn ang="0">
                <a:pos x="435" y="0"/>
              </a:cxn>
              <a:cxn ang="0">
                <a:pos x="521" y="0"/>
              </a:cxn>
              <a:cxn ang="0">
                <a:pos x="499" y="80"/>
              </a:cxn>
              <a:cxn ang="0">
                <a:pos x="435" y="195"/>
              </a:cxn>
              <a:cxn ang="0">
                <a:pos x="425" y="326"/>
              </a:cxn>
              <a:cxn ang="0">
                <a:pos x="454" y="451"/>
              </a:cxn>
            </a:cxnLst>
            <a:rect l="0" t="0" r="r" b="b"/>
            <a:pathLst>
              <a:path w="521" h="672">
                <a:moveTo>
                  <a:pt x="454" y="451"/>
                </a:moveTo>
                <a:lnTo>
                  <a:pt x="381" y="477"/>
                </a:lnTo>
                <a:lnTo>
                  <a:pt x="339" y="518"/>
                </a:lnTo>
                <a:lnTo>
                  <a:pt x="317" y="573"/>
                </a:lnTo>
                <a:lnTo>
                  <a:pt x="269" y="614"/>
                </a:lnTo>
                <a:lnTo>
                  <a:pt x="211" y="653"/>
                </a:lnTo>
                <a:lnTo>
                  <a:pt x="147" y="672"/>
                </a:lnTo>
                <a:lnTo>
                  <a:pt x="93" y="669"/>
                </a:lnTo>
                <a:lnTo>
                  <a:pt x="41" y="662"/>
                </a:lnTo>
                <a:lnTo>
                  <a:pt x="0" y="669"/>
                </a:lnTo>
                <a:lnTo>
                  <a:pt x="16" y="630"/>
                </a:lnTo>
                <a:lnTo>
                  <a:pt x="25" y="576"/>
                </a:lnTo>
                <a:lnTo>
                  <a:pt x="29" y="483"/>
                </a:lnTo>
                <a:lnTo>
                  <a:pt x="48" y="387"/>
                </a:lnTo>
                <a:lnTo>
                  <a:pt x="89" y="301"/>
                </a:lnTo>
                <a:lnTo>
                  <a:pt x="141" y="224"/>
                </a:lnTo>
                <a:lnTo>
                  <a:pt x="185" y="163"/>
                </a:lnTo>
                <a:lnTo>
                  <a:pt x="275" y="93"/>
                </a:lnTo>
                <a:lnTo>
                  <a:pt x="352" y="35"/>
                </a:lnTo>
                <a:lnTo>
                  <a:pt x="435" y="0"/>
                </a:lnTo>
                <a:lnTo>
                  <a:pt x="521" y="0"/>
                </a:lnTo>
                <a:lnTo>
                  <a:pt x="499" y="80"/>
                </a:lnTo>
                <a:lnTo>
                  <a:pt x="435" y="195"/>
                </a:lnTo>
                <a:lnTo>
                  <a:pt x="425" y="326"/>
                </a:lnTo>
                <a:lnTo>
                  <a:pt x="454" y="451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9" name="Freeform 8"/>
          <p:cNvSpPr>
            <a:spLocks/>
          </p:cNvSpPr>
          <p:nvPr/>
        </p:nvSpPr>
        <p:spPr bwMode="auto">
          <a:xfrm>
            <a:off x="3708400" y="4763754"/>
            <a:ext cx="731838" cy="1278907"/>
          </a:xfrm>
          <a:custGeom>
            <a:avLst/>
            <a:gdLst/>
            <a:ahLst/>
            <a:cxnLst>
              <a:cxn ang="0">
                <a:pos x="102" y="0"/>
              </a:cxn>
              <a:cxn ang="0">
                <a:pos x="29" y="137"/>
              </a:cxn>
              <a:cxn ang="0">
                <a:pos x="0" y="249"/>
              </a:cxn>
              <a:cxn ang="0">
                <a:pos x="3" y="316"/>
              </a:cxn>
              <a:cxn ang="0">
                <a:pos x="35" y="403"/>
              </a:cxn>
              <a:cxn ang="0">
                <a:pos x="42" y="467"/>
              </a:cxn>
              <a:cxn ang="0">
                <a:pos x="90" y="540"/>
              </a:cxn>
              <a:cxn ang="0">
                <a:pos x="144" y="617"/>
              </a:cxn>
              <a:cxn ang="0">
                <a:pos x="205" y="672"/>
              </a:cxn>
              <a:cxn ang="0">
                <a:pos x="275" y="726"/>
              </a:cxn>
              <a:cxn ang="0">
                <a:pos x="294" y="732"/>
              </a:cxn>
              <a:cxn ang="0">
                <a:pos x="339" y="739"/>
              </a:cxn>
              <a:cxn ang="0">
                <a:pos x="390" y="732"/>
              </a:cxn>
              <a:cxn ang="0">
                <a:pos x="416" y="694"/>
              </a:cxn>
              <a:cxn ang="0">
                <a:pos x="432" y="659"/>
              </a:cxn>
              <a:cxn ang="0">
                <a:pos x="461" y="630"/>
              </a:cxn>
              <a:cxn ang="0">
                <a:pos x="410" y="531"/>
              </a:cxn>
              <a:cxn ang="0">
                <a:pos x="346" y="438"/>
              </a:cxn>
              <a:cxn ang="0">
                <a:pos x="288" y="329"/>
              </a:cxn>
              <a:cxn ang="0">
                <a:pos x="230" y="249"/>
              </a:cxn>
              <a:cxn ang="0">
                <a:pos x="160" y="150"/>
              </a:cxn>
              <a:cxn ang="0">
                <a:pos x="102" y="0"/>
              </a:cxn>
            </a:cxnLst>
            <a:rect l="0" t="0" r="r" b="b"/>
            <a:pathLst>
              <a:path w="461" h="739">
                <a:moveTo>
                  <a:pt x="102" y="0"/>
                </a:moveTo>
                <a:lnTo>
                  <a:pt x="29" y="137"/>
                </a:lnTo>
                <a:lnTo>
                  <a:pt x="0" y="249"/>
                </a:lnTo>
                <a:lnTo>
                  <a:pt x="3" y="316"/>
                </a:lnTo>
                <a:lnTo>
                  <a:pt x="35" y="403"/>
                </a:lnTo>
                <a:lnTo>
                  <a:pt x="42" y="467"/>
                </a:lnTo>
                <a:lnTo>
                  <a:pt x="90" y="540"/>
                </a:lnTo>
                <a:lnTo>
                  <a:pt x="144" y="617"/>
                </a:lnTo>
                <a:lnTo>
                  <a:pt x="205" y="672"/>
                </a:lnTo>
                <a:lnTo>
                  <a:pt x="275" y="726"/>
                </a:lnTo>
                <a:lnTo>
                  <a:pt x="294" y="732"/>
                </a:lnTo>
                <a:lnTo>
                  <a:pt x="339" y="739"/>
                </a:lnTo>
                <a:lnTo>
                  <a:pt x="390" y="732"/>
                </a:lnTo>
                <a:lnTo>
                  <a:pt x="416" y="694"/>
                </a:lnTo>
                <a:lnTo>
                  <a:pt x="432" y="659"/>
                </a:lnTo>
                <a:lnTo>
                  <a:pt x="461" y="630"/>
                </a:lnTo>
                <a:lnTo>
                  <a:pt x="410" y="531"/>
                </a:lnTo>
                <a:lnTo>
                  <a:pt x="346" y="438"/>
                </a:lnTo>
                <a:lnTo>
                  <a:pt x="288" y="329"/>
                </a:lnTo>
                <a:lnTo>
                  <a:pt x="230" y="249"/>
                </a:lnTo>
                <a:lnTo>
                  <a:pt x="160" y="150"/>
                </a:lnTo>
                <a:lnTo>
                  <a:pt x="102" y="0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10" name="Freeform 7"/>
          <p:cNvSpPr>
            <a:spLocks/>
          </p:cNvSpPr>
          <p:nvPr/>
        </p:nvSpPr>
        <p:spPr bwMode="auto">
          <a:xfrm>
            <a:off x="3856038" y="4706603"/>
            <a:ext cx="1143000" cy="1308326"/>
          </a:xfrm>
          <a:custGeom>
            <a:avLst/>
            <a:gdLst/>
            <a:ahLst/>
            <a:cxnLst>
              <a:cxn ang="0">
                <a:pos x="150" y="61"/>
              </a:cxn>
              <a:cxn ang="0">
                <a:pos x="454" y="272"/>
              </a:cxn>
              <a:cxn ang="0">
                <a:pos x="560" y="394"/>
              </a:cxn>
              <a:cxn ang="0">
                <a:pos x="653" y="522"/>
              </a:cxn>
              <a:cxn ang="0">
                <a:pos x="701" y="669"/>
              </a:cxn>
              <a:cxn ang="0">
                <a:pos x="720" y="756"/>
              </a:cxn>
              <a:cxn ang="0">
                <a:pos x="688" y="736"/>
              </a:cxn>
              <a:cxn ang="0">
                <a:pos x="560" y="730"/>
              </a:cxn>
              <a:cxn ang="0">
                <a:pos x="470" y="714"/>
              </a:cxn>
              <a:cxn ang="0">
                <a:pos x="368" y="666"/>
              </a:cxn>
              <a:cxn ang="0">
                <a:pos x="265" y="522"/>
              </a:cxn>
              <a:cxn ang="0">
                <a:pos x="192" y="378"/>
              </a:cxn>
              <a:cxn ang="0">
                <a:pos x="105" y="260"/>
              </a:cxn>
              <a:cxn ang="0">
                <a:pos x="51" y="160"/>
              </a:cxn>
              <a:cxn ang="0">
                <a:pos x="13" y="68"/>
              </a:cxn>
              <a:cxn ang="0">
                <a:pos x="0" y="20"/>
              </a:cxn>
              <a:cxn ang="0">
                <a:pos x="6" y="0"/>
              </a:cxn>
              <a:cxn ang="0">
                <a:pos x="99" y="16"/>
              </a:cxn>
              <a:cxn ang="0">
                <a:pos x="137" y="45"/>
              </a:cxn>
              <a:cxn ang="0">
                <a:pos x="150" y="61"/>
              </a:cxn>
            </a:cxnLst>
            <a:rect l="0" t="0" r="r" b="b"/>
            <a:pathLst>
              <a:path w="720" h="756">
                <a:moveTo>
                  <a:pt x="150" y="61"/>
                </a:moveTo>
                <a:lnTo>
                  <a:pt x="454" y="272"/>
                </a:lnTo>
                <a:lnTo>
                  <a:pt x="560" y="394"/>
                </a:lnTo>
                <a:lnTo>
                  <a:pt x="653" y="522"/>
                </a:lnTo>
                <a:lnTo>
                  <a:pt x="701" y="669"/>
                </a:lnTo>
                <a:lnTo>
                  <a:pt x="720" y="756"/>
                </a:lnTo>
                <a:lnTo>
                  <a:pt x="688" y="736"/>
                </a:lnTo>
                <a:lnTo>
                  <a:pt x="560" y="730"/>
                </a:lnTo>
                <a:lnTo>
                  <a:pt x="470" y="714"/>
                </a:lnTo>
                <a:lnTo>
                  <a:pt x="368" y="666"/>
                </a:lnTo>
                <a:lnTo>
                  <a:pt x="265" y="522"/>
                </a:lnTo>
                <a:lnTo>
                  <a:pt x="192" y="378"/>
                </a:lnTo>
                <a:lnTo>
                  <a:pt x="105" y="260"/>
                </a:lnTo>
                <a:lnTo>
                  <a:pt x="51" y="160"/>
                </a:lnTo>
                <a:lnTo>
                  <a:pt x="13" y="68"/>
                </a:lnTo>
                <a:lnTo>
                  <a:pt x="0" y="20"/>
                </a:lnTo>
                <a:lnTo>
                  <a:pt x="6" y="0"/>
                </a:lnTo>
                <a:lnTo>
                  <a:pt x="99" y="16"/>
                </a:lnTo>
                <a:lnTo>
                  <a:pt x="137" y="45"/>
                </a:lnTo>
                <a:lnTo>
                  <a:pt x="150" y="61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11" name="Freeform 6"/>
          <p:cNvSpPr>
            <a:spLocks/>
          </p:cNvSpPr>
          <p:nvPr/>
        </p:nvSpPr>
        <p:spPr bwMode="auto">
          <a:xfrm>
            <a:off x="3851275" y="4071603"/>
            <a:ext cx="1238250" cy="1162957"/>
          </a:xfrm>
          <a:custGeom>
            <a:avLst/>
            <a:gdLst/>
            <a:ahLst/>
            <a:cxnLst>
              <a:cxn ang="0">
                <a:pos x="0" y="407"/>
              </a:cxn>
              <a:cxn ang="0">
                <a:pos x="137" y="452"/>
              </a:cxn>
              <a:cxn ang="0">
                <a:pos x="214" y="528"/>
              </a:cxn>
              <a:cxn ang="0">
                <a:pos x="265" y="573"/>
              </a:cxn>
              <a:cxn ang="0">
                <a:pos x="396" y="637"/>
              </a:cxn>
              <a:cxn ang="0">
                <a:pos x="502" y="669"/>
              </a:cxn>
              <a:cxn ang="0">
                <a:pos x="640" y="672"/>
              </a:cxn>
              <a:cxn ang="0">
                <a:pos x="716" y="647"/>
              </a:cxn>
              <a:cxn ang="0">
                <a:pos x="752" y="583"/>
              </a:cxn>
              <a:cxn ang="0">
                <a:pos x="780" y="496"/>
              </a:cxn>
              <a:cxn ang="0">
                <a:pos x="774" y="436"/>
              </a:cxn>
              <a:cxn ang="0">
                <a:pos x="723" y="349"/>
              </a:cxn>
              <a:cxn ang="0">
                <a:pos x="678" y="298"/>
              </a:cxn>
              <a:cxn ang="0">
                <a:pos x="659" y="276"/>
              </a:cxn>
              <a:cxn ang="0">
                <a:pos x="572" y="106"/>
              </a:cxn>
              <a:cxn ang="0">
                <a:pos x="528" y="39"/>
              </a:cxn>
              <a:cxn ang="0">
                <a:pos x="460" y="16"/>
              </a:cxn>
              <a:cxn ang="0">
                <a:pos x="400" y="4"/>
              </a:cxn>
              <a:cxn ang="0">
                <a:pos x="345" y="0"/>
              </a:cxn>
              <a:cxn ang="0">
                <a:pos x="316" y="39"/>
              </a:cxn>
              <a:cxn ang="0">
                <a:pos x="278" y="125"/>
              </a:cxn>
              <a:cxn ang="0">
                <a:pos x="240" y="208"/>
              </a:cxn>
              <a:cxn ang="0">
                <a:pos x="102" y="352"/>
              </a:cxn>
              <a:cxn ang="0">
                <a:pos x="0" y="407"/>
              </a:cxn>
            </a:cxnLst>
            <a:rect l="0" t="0" r="r" b="b"/>
            <a:pathLst>
              <a:path w="780" h="672">
                <a:moveTo>
                  <a:pt x="0" y="407"/>
                </a:moveTo>
                <a:lnTo>
                  <a:pt x="137" y="452"/>
                </a:lnTo>
                <a:lnTo>
                  <a:pt x="214" y="528"/>
                </a:lnTo>
                <a:lnTo>
                  <a:pt x="265" y="573"/>
                </a:lnTo>
                <a:lnTo>
                  <a:pt x="396" y="637"/>
                </a:lnTo>
                <a:lnTo>
                  <a:pt x="502" y="669"/>
                </a:lnTo>
                <a:lnTo>
                  <a:pt x="640" y="672"/>
                </a:lnTo>
                <a:lnTo>
                  <a:pt x="716" y="647"/>
                </a:lnTo>
                <a:lnTo>
                  <a:pt x="752" y="583"/>
                </a:lnTo>
                <a:lnTo>
                  <a:pt x="780" y="496"/>
                </a:lnTo>
                <a:lnTo>
                  <a:pt x="774" y="436"/>
                </a:lnTo>
                <a:lnTo>
                  <a:pt x="723" y="349"/>
                </a:lnTo>
                <a:lnTo>
                  <a:pt x="678" y="298"/>
                </a:lnTo>
                <a:lnTo>
                  <a:pt x="659" y="276"/>
                </a:lnTo>
                <a:lnTo>
                  <a:pt x="572" y="106"/>
                </a:lnTo>
                <a:lnTo>
                  <a:pt x="528" y="39"/>
                </a:lnTo>
                <a:lnTo>
                  <a:pt x="460" y="16"/>
                </a:lnTo>
                <a:lnTo>
                  <a:pt x="400" y="4"/>
                </a:lnTo>
                <a:lnTo>
                  <a:pt x="345" y="0"/>
                </a:lnTo>
                <a:lnTo>
                  <a:pt x="316" y="39"/>
                </a:lnTo>
                <a:lnTo>
                  <a:pt x="278" y="125"/>
                </a:lnTo>
                <a:lnTo>
                  <a:pt x="240" y="208"/>
                </a:lnTo>
                <a:lnTo>
                  <a:pt x="102" y="352"/>
                </a:lnTo>
                <a:lnTo>
                  <a:pt x="0" y="407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12" name="Freeform 5"/>
          <p:cNvSpPr>
            <a:spLocks/>
          </p:cNvSpPr>
          <p:nvPr/>
        </p:nvSpPr>
        <p:spPr bwMode="auto">
          <a:xfrm>
            <a:off x="3648075" y="3381041"/>
            <a:ext cx="654050" cy="1528111"/>
          </a:xfrm>
          <a:custGeom>
            <a:avLst/>
            <a:gdLst/>
            <a:ahLst/>
            <a:cxnLst>
              <a:cxn ang="0">
                <a:pos x="0" y="883"/>
              </a:cxn>
              <a:cxn ang="0">
                <a:pos x="128" y="855"/>
              </a:cxn>
              <a:cxn ang="0">
                <a:pos x="211" y="800"/>
              </a:cxn>
              <a:cxn ang="0">
                <a:pos x="291" y="733"/>
              </a:cxn>
              <a:cxn ang="0">
                <a:pos x="355" y="666"/>
              </a:cxn>
              <a:cxn ang="0">
                <a:pos x="387" y="615"/>
              </a:cxn>
              <a:cxn ang="0">
                <a:pos x="412" y="467"/>
              </a:cxn>
              <a:cxn ang="0">
                <a:pos x="409" y="349"/>
              </a:cxn>
              <a:cxn ang="0">
                <a:pos x="380" y="218"/>
              </a:cxn>
              <a:cxn ang="0">
                <a:pos x="336" y="122"/>
              </a:cxn>
              <a:cxn ang="0">
                <a:pos x="288" y="58"/>
              </a:cxn>
              <a:cxn ang="0">
                <a:pos x="230" y="0"/>
              </a:cxn>
              <a:cxn ang="0">
                <a:pos x="182" y="51"/>
              </a:cxn>
              <a:cxn ang="0">
                <a:pos x="124" y="122"/>
              </a:cxn>
              <a:cxn ang="0">
                <a:pos x="83" y="202"/>
              </a:cxn>
              <a:cxn ang="0">
                <a:pos x="51" y="397"/>
              </a:cxn>
              <a:cxn ang="0">
                <a:pos x="48" y="461"/>
              </a:cxn>
              <a:cxn ang="0">
                <a:pos x="60" y="570"/>
              </a:cxn>
              <a:cxn ang="0">
                <a:pos x="54" y="682"/>
              </a:cxn>
              <a:cxn ang="0">
                <a:pos x="16" y="787"/>
              </a:cxn>
              <a:cxn ang="0">
                <a:pos x="0" y="883"/>
              </a:cxn>
            </a:cxnLst>
            <a:rect l="0" t="0" r="r" b="b"/>
            <a:pathLst>
              <a:path w="412" h="883">
                <a:moveTo>
                  <a:pt x="0" y="883"/>
                </a:moveTo>
                <a:lnTo>
                  <a:pt x="128" y="855"/>
                </a:lnTo>
                <a:lnTo>
                  <a:pt x="211" y="800"/>
                </a:lnTo>
                <a:lnTo>
                  <a:pt x="291" y="733"/>
                </a:lnTo>
                <a:lnTo>
                  <a:pt x="355" y="666"/>
                </a:lnTo>
                <a:lnTo>
                  <a:pt x="387" y="615"/>
                </a:lnTo>
                <a:lnTo>
                  <a:pt x="412" y="467"/>
                </a:lnTo>
                <a:lnTo>
                  <a:pt x="409" y="349"/>
                </a:lnTo>
                <a:lnTo>
                  <a:pt x="380" y="218"/>
                </a:lnTo>
                <a:lnTo>
                  <a:pt x="336" y="122"/>
                </a:lnTo>
                <a:lnTo>
                  <a:pt x="288" y="58"/>
                </a:lnTo>
                <a:lnTo>
                  <a:pt x="230" y="0"/>
                </a:lnTo>
                <a:lnTo>
                  <a:pt x="182" y="51"/>
                </a:lnTo>
                <a:lnTo>
                  <a:pt x="124" y="122"/>
                </a:lnTo>
                <a:lnTo>
                  <a:pt x="83" y="202"/>
                </a:lnTo>
                <a:lnTo>
                  <a:pt x="51" y="397"/>
                </a:lnTo>
                <a:lnTo>
                  <a:pt x="48" y="461"/>
                </a:lnTo>
                <a:lnTo>
                  <a:pt x="60" y="570"/>
                </a:lnTo>
                <a:lnTo>
                  <a:pt x="54" y="682"/>
                </a:lnTo>
                <a:lnTo>
                  <a:pt x="16" y="787"/>
                </a:lnTo>
                <a:lnTo>
                  <a:pt x="0" y="883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20782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19000">
        <p15:prstTrans prst="curtains"/>
      </p:transition>
    </mc:Choice>
    <mc:Fallback xmlns="">
      <p:transition spd="slow" advClick="0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8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2000" fill="hold"/>
                                        <p:tgtEl>
                                          <p:spTgt spid="12"/>
                                        </p:tgtEl>
                                      </p:cBhvr>
                                      <p:by x="100000" y="40000"/>
                                    </p:animScale>
                                  </p:childTnLst>
                                </p:cTn>
                              </p:par>
                              <p:par>
                                <p:cTn id="13" presetID="59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1.85185E-6 C 4.44444E-6 -0.03496 0.10694 -0.06204 0.23715 -0.06204 C 0.37135 -0.06204 0.41632 -0.0294 0.47847 1.85185E-6 C 0.51944 0.05393 0.58541 0.06204 0.71961 0.06204 C 0.84982 0.06204 0.95694 0.03495 0.95694 1.85185E-6 " pathEditMode="relative" rAng="0" ptsTypes="fffff"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7847" y="0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animRot by="1800000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6" presetClass="emph" presetSubtype="0" fill="hold" grpId="1" nodeType="withEffect">
                                  <p:stCondLst>
                                    <p:cond delay="100"/>
                                  </p:stCondLst>
                                  <p:childTnLst>
                                    <p:animScale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9" presetID="0" presetClass="path" presetSubtype="0" accel="50000" decel="50000" fill="hold" grpId="2" nodeType="with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-1.11111E-6 -1.48148E-6 C 0.02708 -0.05764 0.05452 -0.11481 0.11945 -0.1331 C 0.18438 -0.15139 0.30695 -0.12917 0.38941 -0.10972 C 0.47188 -0.09051 0.53854 -0.02546 0.61406 -0.01643 C 0.68941 -0.00741 0.79792 -0.04143 0.84236 -0.05625 C 0.88663 -0.07106 0.88351 -0.08819 0.88038 -0.10532 " pathEditMode="relative" rAng="0" ptsTypes="aaaaaA">
                                      <p:cBhvr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4300" y="-7600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8" presetClass="emph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animRot by="2400000">
                                      <p:cBhvr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6" presetClass="emph" presetSubtype="0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24" dur="2000" fill="hold"/>
                                        <p:tgtEl>
                                          <p:spTgt spid="11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5" presetID="0" presetClass="path" presetSubtype="0" accel="50000" decel="50000" fill="hold" grpId="2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7" presetID="8" presetClass="emph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animRot by="-5400000">
                                      <p:cBhvr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6" presetClass="emph" presetSubtype="0" fill="hold" grpId="1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100000" y="40000"/>
                                    </p:animScale>
                                  </p:childTnLst>
                                </p:cTn>
                              </p:par>
                              <p:par>
                                <p:cTn id="31" presetID="0" presetClass="path" presetSubtype="0" accel="50000" decel="50000" fill="hold" grpId="2" nodeType="withEffect">
                                  <p:stCondLst>
                                    <p:cond delay="4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3" presetID="8" presetClass="emph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5400000">
                                      <p:cBhvr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6" presetClass="emph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36" dur="2000" fill="hold"/>
                                        <p:tgtEl>
                                          <p:spTgt spid="9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0" presetClass="path" presetSubtype="0" accel="50000" decel="50000" fill="hold" grpId="2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3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9" presetID="8" presetClass="emph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6" presetClass="emph" presetSubtype="0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animScale>
                                      <p:cBhvr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3" presetID="0" presetClass="path" presetSubtype="0" accel="50000" decel="50000" fill="hold" grpId="2" nodeType="withEffect">
                                  <p:stCondLst>
                                    <p:cond delay="6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4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Rectangle 29"/>
          <p:cNvSpPr/>
          <p:nvPr/>
        </p:nvSpPr>
        <p:spPr>
          <a:xfrm>
            <a:off x="1524000" y="0"/>
            <a:ext cx="9235440" cy="6858000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95000"/>
                  <a:lumOff val="5000"/>
                  <a:alpha val="60000"/>
                </a:schemeClr>
              </a:gs>
              <a:gs pos="100000">
                <a:schemeClr val="tx1">
                  <a:lumMod val="95000"/>
                  <a:lumOff val="5000"/>
                  <a:alpha val="9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É a lei invisível da causa e efeito</a:t>
            </a:r>
          </a:p>
          <a:p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É a lei implacável universal</a:t>
            </a:r>
          </a:p>
          <a:p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Faço hoje e fica na conta do futuro</a:t>
            </a:r>
          </a:p>
          <a:p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Vamos aprendendo até ficar igual</a:t>
            </a:r>
          </a:p>
        </p:txBody>
      </p:sp>
      <p:sp useBgFill="1">
        <p:nvSpPr>
          <p:cNvPr id="7" name="Freeform 4"/>
          <p:cNvSpPr>
            <a:spLocks/>
          </p:cNvSpPr>
          <p:nvPr/>
        </p:nvSpPr>
        <p:spPr bwMode="auto">
          <a:xfrm>
            <a:off x="2701925" y="3868403"/>
            <a:ext cx="1047750" cy="1268523"/>
          </a:xfrm>
          <a:custGeom>
            <a:avLst/>
            <a:gdLst/>
            <a:ahLst/>
            <a:cxnLst>
              <a:cxn ang="0">
                <a:pos x="637" y="404"/>
              </a:cxn>
              <a:cxn ang="0">
                <a:pos x="660" y="362"/>
              </a:cxn>
              <a:cxn ang="0">
                <a:pos x="660" y="317"/>
              </a:cxn>
              <a:cxn ang="0">
                <a:pos x="660" y="237"/>
              </a:cxn>
              <a:cxn ang="0">
                <a:pos x="653" y="192"/>
              </a:cxn>
              <a:cxn ang="0">
                <a:pos x="634" y="148"/>
              </a:cxn>
              <a:cxn ang="0">
                <a:pos x="599" y="96"/>
              </a:cxn>
              <a:cxn ang="0">
                <a:pos x="567" y="55"/>
              </a:cxn>
              <a:cxn ang="0">
                <a:pos x="525" y="23"/>
              </a:cxn>
              <a:cxn ang="0">
                <a:pos x="391" y="0"/>
              </a:cxn>
              <a:cxn ang="0">
                <a:pos x="288" y="0"/>
              </a:cxn>
              <a:cxn ang="0">
                <a:pos x="189" y="20"/>
              </a:cxn>
              <a:cxn ang="0">
                <a:pos x="84" y="71"/>
              </a:cxn>
              <a:cxn ang="0">
                <a:pos x="26" y="116"/>
              </a:cxn>
              <a:cxn ang="0">
                <a:pos x="0" y="189"/>
              </a:cxn>
              <a:cxn ang="0">
                <a:pos x="7" y="311"/>
              </a:cxn>
              <a:cxn ang="0">
                <a:pos x="36" y="432"/>
              </a:cxn>
              <a:cxn ang="0">
                <a:pos x="103" y="557"/>
              </a:cxn>
              <a:cxn ang="0">
                <a:pos x="138" y="612"/>
              </a:cxn>
              <a:cxn ang="0">
                <a:pos x="189" y="672"/>
              </a:cxn>
              <a:cxn ang="0">
                <a:pos x="237" y="720"/>
              </a:cxn>
              <a:cxn ang="0">
                <a:pos x="298" y="733"/>
              </a:cxn>
              <a:cxn ang="0">
                <a:pos x="362" y="727"/>
              </a:cxn>
              <a:cxn ang="0">
                <a:pos x="423" y="704"/>
              </a:cxn>
              <a:cxn ang="0">
                <a:pos x="464" y="663"/>
              </a:cxn>
              <a:cxn ang="0">
                <a:pos x="522" y="637"/>
              </a:cxn>
              <a:cxn ang="0">
                <a:pos x="596" y="580"/>
              </a:cxn>
              <a:cxn ang="0">
                <a:pos x="637" y="404"/>
              </a:cxn>
            </a:cxnLst>
            <a:rect l="0" t="0" r="r" b="b"/>
            <a:pathLst>
              <a:path w="660" h="733">
                <a:moveTo>
                  <a:pt x="637" y="404"/>
                </a:moveTo>
                <a:lnTo>
                  <a:pt x="660" y="362"/>
                </a:lnTo>
                <a:lnTo>
                  <a:pt x="660" y="317"/>
                </a:lnTo>
                <a:lnTo>
                  <a:pt x="660" y="237"/>
                </a:lnTo>
                <a:lnTo>
                  <a:pt x="653" y="192"/>
                </a:lnTo>
                <a:lnTo>
                  <a:pt x="634" y="148"/>
                </a:lnTo>
                <a:lnTo>
                  <a:pt x="599" y="96"/>
                </a:lnTo>
                <a:lnTo>
                  <a:pt x="567" y="55"/>
                </a:lnTo>
                <a:lnTo>
                  <a:pt x="525" y="23"/>
                </a:lnTo>
                <a:lnTo>
                  <a:pt x="391" y="0"/>
                </a:lnTo>
                <a:lnTo>
                  <a:pt x="288" y="0"/>
                </a:lnTo>
                <a:lnTo>
                  <a:pt x="189" y="20"/>
                </a:lnTo>
                <a:lnTo>
                  <a:pt x="84" y="71"/>
                </a:lnTo>
                <a:lnTo>
                  <a:pt x="26" y="116"/>
                </a:lnTo>
                <a:lnTo>
                  <a:pt x="0" y="189"/>
                </a:lnTo>
                <a:lnTo>
                  <a:pt x="7" y="311"/>
                </a:lnTo>
                <a:lnTo>
                  <a:pt x="36" y="432"/>
                </a:lnTo>
                <a:lnTo>
                  <a:pt x="103" y="557"/>
                </a:lnTo>
                <a:lnTo>
                  <a:pt x="138" y="612"/>
                </a:lnTo>
                <a:lnTo>
                  <a:pt x="189" y="672"/>
                </a:lnTo>
                <a:lnTo>
                  <a:pt x="237" y="720"/>
                </a:lnTo>
                <a:lnTo>
                  <a:pt x="298" y="733"/>
                </a:lnTo>
                <a:lnTo>
                  <a:pt x="362" y="727"/>
                </a:lnTo>
                <a:lnTo>
                  <a:pt x="423" y="704"/>
                </a:lnTo>
                <a:lnTo>
                  <a:pt x="464" y="663"/>
                </a:lnTo>
                <a:lnTo>
                  <a:pt x="522" y="637"/>
                </a:lnTo>
                <a:lnTo>
                  <a:pt x="596" y="580"/>
                </a:lnTo>
                <a:lnTo>
                  <a:pt x="637" y="404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8" name="Freeform 9"/>
          <p:cNvSpPr>
            <a:spLocks/>
          </p:cNvSpPr>
          <p:nvPr/>
        </p:nvSpPr>
        <p:spPr bwMode="auto">
          <a:xfrm>
            <a:off x="3068639" y="4722478"/>
            <a:ext cx="827087" cy="1162957"/>
          </a:xfrm>
          <a:custGeom>
            <a:avLst/>
            <a:gdLst/>
            <a:ahLst/>
            <a:cxnLst>
              <a:cxn ang="0">
                <a:pos x="454" y="451"/>
              </a:cxn>
              <a:cxn ang="0">
                <a:pos x="381" y="477"/>
              </a:cxn>
              <a:cxn ang="0">
                <a:pos x="339" y="518"/>
              </a:cxn>
              <a:cxn ang="0">
                <a:pos x="317" y="573"/>
              </a:cxn>
              <a:cxn ang="0">
                <a:pos x="269" y="614"/>
              </a:cxn>
              <a:cxn ang="0">
                <a:pos x="211" y="653"/>
              </a:cxn>
              <a:cxn ang="0">
                <a:pos x="147" y="672"/>
              </a:cxn>
              <a:cxn ang="0">
                <a:pos x="93" y="669"/>
              </a:cxn>
              <a:cxn ang="0">
                <a:pos x="41" y="662"/>
              </a:cxn>
              <a:cxn ang="0">
                <a:pos x="0" y="669"/>
              </a:cxn>
              <a:cxn ang="0">
                <a:pos x="16" y="630"/>
              </a:cxn>
              <a:cxn ang="0">
                <a:pos x="25" y="576"/>
              </a:cxn>
              <a:cxn ang="0">
                <a:pos x="29" y="483"/>
              </a:cxn>
              <a:cxn ang="0">
                <a:pos x="48" y="387"/>
              </a:cxn>
              <a:cxn ang="0">
                <a:pos x="89" y="301"/>
              </a:cxn>
              <a:cxn ang="0">
                <a:pos x="141" y="224"/>
              </a:cxn>
              <a:cxn ang="0">
                <a:pos x="185" y="163"/>
              </a:cxn>
              <a:cxn ang="0">
                <a:pos x="275" y="93"/>
              </a:cxn>
              <a:cxn ang="0">
                <a:pos x="352" y="35"/>
              </a:cxn>
              <a:cxn ang="0">
                <a:pos x="435" y="0"/>
              </a:cxn>
              <a:cxn ang="0">
                <a:pos x="521" y="0"/>
              </a:cxn>
              <a:cxn ang="0">
                <a:pos x="499" y="80"/>
              </a:cxn>
              <a:cxn ang="0">
                <a:pos x="435" y="195"/>
              </a:cxn>
              <a:cxn ang="0">
                <a:pos x="425" y="326"/>
              </a:cxn>
              <a:cxn ang="0">
                <a:pos x="454" y="451"/>
              </a:cxn>
            </a:cxnLst>
            <a:rect l="0" t="0" r="r" b="b"/>
            <a:pathLst>
              <a:path w="521" h="672">
                <a:moveTo>
                  <a:pt x="454" y="451"/>
                </a:moveTo>
                <a:lnTo>
                  <a:pt x="381" y="477"/>
                </a:lnTo>
                <a:lnTo>
                  <a:pt x="339" y="518"/>
                </a:lnTo>
                <a:lnTo>
                  <a:pt x="317" y="573"/>
                </a:lnTo>
                <a:lnTo>
                  <a:pt x="269" y="614"/>
                </a:lnTo>
                <a:lnTo>
                  <a:pt x="211" y="653"/>
                </a:lnTo>
                <a:lnTo>
                  <a:pt x="147" y="672"/>
                </a:lnTo>
                <a:lnTo>
                  <a:pt x="93" y="669"/>
                </a:lnTo>
                <a:lnTo>
                  <a:pt x="41" y="662"/>
                </a:lnTo>
                <a:lnTo>
                  <a:pt x="0" y="669"/>
                </a:lnTo>
                <a:lnTo>
                  <a:pt x="16" y="630"/>
                </a:lnTo>
                <a:lnTo>
                  <a:pt x="25" y="576"/>
                </a:lnTo>
                <a:lnTo>
                  <a:pt x="29" y="483"/>
                </a:lnTo>
                <a:lnTo>
                  <a:pt x="48" y="387"/>
                </a:lnTo>
                <a:lnTo>
                  <a:pt x="89" y="301"/>
                </a:lnTo>
                <a:lnTo>
                  <a:pt x="141" y="224"/>
                </a:lnTo>
                <a:lnTo>
                  <a:pt x="185" y="163"/>
                </a:lnTo>
                <a:lnTo>
                  <a:pt x="275" y="93"/>
                </a:lnTo>
                <a:lnTo>
                  <a:pt x="352" y="35"/>
                </a:lnTo>
                <a:lnTo>
                  <a:pt x="435" y="0"/>
                </a:lnTo>
                <a:lnTo>
                  <a:pt x="521" y="0"/>
                </a:lnTo>
                <a:lnTo>
                  <a:pt x="499" y="80"/>
                </a:lnTo>
                <a:lnTo>
                  <a:pt x="435" y="195"/>
                </a:lnTo>
                <a:lnTo>
                  <a:pt x="425" y="326"/>
                </a:lnTo>
                <a:lnTo>
                  <a:pt x="454" y="451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9" name="Freeform 8"/>
          <p:cNvSpPr>
            <a:spLocks/>
          </p:cNvSpPr>
          <p:nvPr/>
        </p:nvSpPr>
        <p:spPr bwMode="auto">
          <a:xfrm>
            <a:off x="3708400" y="4763754"/>
            <a:ext cx="731838" cy="1278907"/>
          </a:xfrm>
          <a:custGeom>
            <a:avLst/>
            <a:gdLst/>
            <a:ahLst/>
            <a:cxnLst>
              <a:cxn ang="0">
                <a:pos x="102" y="0"/>
              </a:cxn>
              <a:cxn ang="0">
                <a:pos x="29" y="137"/>
              </a:cxn>
              <a:cxn ang="0">
                <a:pos x="0" y="249"/>
              </a:cxn>
              <a:cxn ang="0">
                <a:pos x="3" y="316"/>
              </a:cxn>
              <a:cxn ang="0">
                <a:pos x="35" y="403"/>
              </a:cxn>
              <a:cxn ang="0">
                <a:pos x="42" y="467"/>
              </a:cxn>
              <a:cxn ang="0">
                <a:pos x="90" y="540"/>
              </a:cxn>
              <a:cxn ang="0">
                <a:pos x="144" y="617"/>
              </a:cxn>
              <a:cxn ang="0">
                <a:pos x="205" y="672"/>
              </a:cxn>
              <a:cxn ang="0">
                <a:pos x="275" y="726"/>
              </a:cxn>
              <a:cxn ang="0">
                <a:pos x="294" y="732"/>
              </a:cxn>
              <a:cxn ang="0">
                <a:pos x="339" y="739"/>
              </a:cxn>
              <a:cxn ang="0">
                <a:pos x="390" y="732"/>
              </a:cxn>
              <a:cxn ang="0">
                <a:pos x="416" y="694"/>
              </a:cxn>
              <a:cxn ang="0">
                <a:pos x="432" y="659"/>
              </a:cxn>
              <a:cxn ang="0">
                <a:pos x="461" y="630"/>
              </a:cxn>
              <a:cxn ang="0">
                <a:pos x="410" y="531"/>
              </a:cxn>
              <a:cxn ang="0">
                <a:pos x="346" y="438"/>
              </a:cxn>
              <a:cxn ang="0">
                <a:pos x="288" y="329"/>
              </a:cxn>
              <a:cxn ang="0">
                <a:pos x="230" y="249"/>
              </a:cxn>
              <a:cxn ang="0">
                <a:pos x="160" y="150"/>
              </a:cxn>
              <a:cxn ang="0">
                <a:pos x="102" y="0"/>
              </a:cxn>
            </a:cxnLst>
            <a:rect l="0" t="0" r="r" b="b"/>
            <a:pathLst>
              <a:path w="461" h="739">
                <a:moveTo>
                  <a:pt x="102" y="0"/>
                </a:moveTo>
                <a:lnTo>
                  <a:pt x="29" y="137"/>
                </a:lnTo>
                <a:lnTo>
                  <a:pt x="0" y="249"/>
                </a:lnTo>
                <a:lnTo>
                  <a:pt x="3" y="316"/>
                </a:lnTo>
                <a:lnTo>
                  <a:pt x="35" y="403"/>
                </a:lnTo>
                <a:lnTo>
                  <a:pt x="42" y="467"/>
                </a:lnTo>
                <a:lnTo>
                  <a:pt x="90" y="540"/>
                </a:lnTo>
                <a:lnTo>
                  <a:pt x="144" y="617"/>
                </a:lnTo>
                <a:lnTo>
                  <a:pt x="205" y="672"/>
                </a:lnTo>
                <a:lnTo>
                  <a:pt x="275" y="726"/>
                </a:lnTo>
                <a:lnTo>
                  <a:pt x="294" y="732"/>
                </a:lnTo>
                <a:lnTo>
                  <a:pt x="339" y="739"/>
                </a:lnTo>
                <a:lnTo>
                  <a:pt x="390" y="732"/>
                </a:lnTo>
                <a:lnTo>
                  <a:pt x="416" y="694"/>
                </a:lnTo>
                <a:lnTo>
                  <a:pt x="432" y="659"/>
                </a:lnTo>
                <a:lnTo>
                  <a:pt x="461" y="630"/>
                </a:lnTo>
                <a:lnTo>
                  <a:pt x="410" y="531"/>
                </a:lnTo>
                <a:lnTo>
                  <a:pt x="346" y="438"/>
                </a:lnTo>
                <a:lnTo>
                  <a:pt x="288" y="329"/>
                </a:lnTo>
                <a:lnTo>
                  <a:pt x="230" y="249"/>
                </a:lnTo>
                <a:lnTo>
                  <a:pt x="160" y="150"/>
                </a:lnTo>
                <a:lnTo>
                  <a:pt x="102" y="0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10" name="Freeform 7"/>
          <p:cNvSpPr>
            <a:spLocks/>
          </p:cNvSpPr>
          <p:nvPr/>
        </p:nvSpPr>
        <p:spPr bwMode="auto">
          <a:xfrm>
            <a:off x="3856038" y="4706603"/>
            <a:ext cx="1143000" cy="1308326"/>
          </a:xfrm>
          <a:custGeom>
            <a:avLst/>
            <a:gdLst/>
            <a:ahLst/>
            <a:cxnLst>
              <a:cxn ang="0">
                <a:pos x="150" y="61"/>
              </a:cxn>
              <a:cxn ang="0">
                <a:pos x="454" y="272"/>
              </a:cxn>
              <a:cxn ang="0">
                <a:pos x="560" y="394"/>
              </a:cxn>
              <a:cxn ang="0">
                <a:pos x="653" y="522"/>
              </a:cxn>
              <a:cxn ang="0">
                <a:pos x="701" y="669"/>
              </a:cxn>
              <a:cxn ang="0">
                <a:pos x="720" y="756"/>
              </a:cxn>
              <a:cxn ang="0">
                <a:pos x="688" y="736"/>
              </a:cxn>
              <a:cxn ang="0">
                <a:pos x="560" y="730"/>
              </a:cxn>
              <a:cxn ang="0">
                <a:pos x="470" y="714"/>
              </a:cxn>
              <a:cxn ang="0">
                <a:pos x="368" y="666"/>
              </a:cxn>
              <a:cxn ang="0">
                <a:pos x="265" y="522"/>
              </a:cxn>
              <a:cxn ang="0">
                <a:pos x="192" y="378"/>
              </a:cxn>
              <a:cxn ang="0">
                <a:pos x="105" y="260"/>
              </a:cxn>
              <a:cxn ang="0">
                <a:pos x="51" y="160"/>
              </a:cxn>
              <a:cxn ang="0">
                <a:pos x="13" y="68"/>
              </a:cxn>
              <a:cxn ang="0">
                <a:pos x="0" y="20"/>
              </a:cxn>
              <a:cxn ang="0">
                <a:pos x="6" y="0"/>
              </a:cxn>
              <a:cxn ang="0">
                <a:pos x="99" y="16"/>
              </a:cxn>
              <a:cxn ang="0">
                <a:pos x="137" y="45"/>
              </a:cxn>
              <a:cxn ang="0">
                <a:pos x="150" y="61"/>
              </a:cxn>
            </a:cxnLst>
            <a:rect l="0" t="0" r="r" b="b"/>
            <a:pathLst>
              <a:path w="720" h="756">
                <a:moveTo>
                  <a:pt x="150" y="61"/>
                </a:moveTo>
                <a:lnTo>
                  <a:pt x="454" y="272"/>
                </a:lnTo>
                <a:lnTo>
                  <a:pt x="560" y="394"/>
                </a:lnTo>
                <a:lnTo>
                  <a:pt x="653" y="522"/>
                </a:lnTo>
                <a:lnTo>
                  <a:pt x="701" y="669"/>
                </a:lnTo>
                <a:lnTo>
                  <a:pt x="720" y="756"/>
                </a:lnTo>
                <a:lnTo>
                  <a:pt x="688" y="736"/>
                </a:lnTo>
                <a:lnTo>
                  <a:pt x="560" y="730"/>
                </a:lnTo>
                <a:lnTo>
                  <a:pt x="470" y="714"/>
                </a:lnTo>
                <a:lnTo>
                  <a:pt x="368" y="666"/>
                </a:lnTo>
                <a:lnTo>
                  <a:pt x="265" y="522"/>
                </a:lnTo>
                <a:lnTo>
                  <a:pt x="192" y="378"/>
                </a:lnTo>
                <a:lnTo>
                  <a:pt x="105" y="260"/>
                </a:lnTo>
                <a:lnTo>
                  <a:pt x="51" y="160"/>
                </a:lnTo>
                <a:lnTo>
                  <a:pt x="13" y="68"/>
                </a:lnTo>
                <a:lnTo>
                  <a:pt x="0" y="20"/>
                </a:lnTo>
                <a:lnTo>
                  <a:pt x="6" y="0"/>
                </a:lnTo>
                <a:lnTo>
                  <a:pt x="99" y="16"/>
                </a:lnTo>
                <a:lnTo>
                  <a:pt x="137" y="45"/>
                </a:lnTo>
                <a:lnTo>
                  <a:pt x="150" y="61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11" name="Freeform 6"/>
          <p:cNvSpPr>
            <a:spLocks/>
          </p:cNvSpPr>
          <p:nvPr/>
        </p:nvSpPr>
        <p:spPr bwMode="auto">
          <a:xfrm>
            <a:off x="3851275" y="4071603"/>
            <a:ext cx="1238250" cy="1162957"/>
          </a:xfrm>
          <a:custGeom>
            <a:avLst/>
            <a:gdLst/>
            <a:ahLst/>
            <a:cxnLst>
              <a:cxn ang="0">
                <a:pos x="0" y="407"/>
              </a:cxn>
              <a:cxn ang="0">
                <a:pos x="137" y="452"/>
              </a:cxn>
              <a:cxn ang="0">
                <a:pos x="214" y="528"/>
              </a:cxn>
              <a:cxn ang="0">
                <a:pos x="265" y="573"/>
              </a:cxn>
              <a:cxn ang="0">
                <a:pos x="396" y="637"/>
              </a:cxn>
              <a:cxn ang="0">
                <a:pos x="502" y="669"/>
              </a:cxn>
              <a:cxn ang="0">
                <a:pos x="640" y="672"/>
              </a:cxn>
              <a:cxn ang="0">
                <a:pos x="716" y="647"/>
              </a:cxn>
              <a:cxn ang="0">
                <a:pos x="752" y="583"/>
              </a:cxn>
              <a:cxn ang="0">
                <a:pos x="780" y="496"/>
              </a:cxn>
              <a:cxn ang="0">
                <a:pos x="774" y="436"/>
              </a:cxn>
              <a:cxn ang="0">
                <a:pos x="723" y="349"/>
              </a:cxn>
              <a:cxn ang="0">
                <a:pos x="678" y="298"/>
              </a:cxn>
              <a:cxn ang="0">
                <a:pos x="659" y="276"/>
              </a:cxn>
              <a:cxn ang="0">
                <a:pos x="572" y="106"/>
              </a:cxn>
              <a:cxn ang="0">
                <a:pos x="528" y="39"/>
              </a:cxn>
              <a:cxn ang="0">
                <a:pos x="460" y="16"/>
              </a:cxn>
              <a:cxn ang="0">
                <a:pos x="400" y="4"/>
              </a:cxn>
              <a:cxn ang="0">
                <a:pos x="345" y="0"/>
              </a:cxn>
              <a:cxn ang="0">
                <a:pos x="316" y="39"/>
              </a:cxn>
              <a:cxn ang="0">
                <a:pos x="278" y="125"/>
              </a:cxn>
              <a:cxn ang="0">
                <a:pos x="240" y="208"/>
              </a:cxn>
              <a:cxn ang="0">
                <a:pos x="102" y="352"/>
              </a:cxn>
              <a:cxn ang="0">
                <a:pos x="0" y="407"/>
              </a:cxn>
            </a:cxnLst>
            <a:rect l="0" t="0" r="r" b="b"/>
            <a:pathLst>
              <a:path w="780" h="672">
                <a:moveTo>
                  <a:pt x="0" y="407"/>
                </a:moveTo>
                <a:lnTo>
                  <a:pt x="137" y="452"/>
                </a:lnTo>
                <a:lnTo>
                  <a:pt x="214" y="528"/>
                </a:lnTo>
                <a:lnTo>
                  <a:pt x="265" y="573"/>
                </a:lnTo>
                <a:lnTo>
                  <a:pt x="396" y="637"/>
                </a:lnTo>
                <a:lnTo>
                  <a:pt x="502" y="669"/>
                </a:lnTo>
                <a:lnTo>
                  <a:pt x="640" y="672"/>
                </a:lnTo>
                <a:lnTo>
                  <a:pt x="716" y="647"/>
                </a:lnTo>
                <a:lnTo>
                  <a:pt x="752" y="583"/>
                </a:lnTo>
                <a:lnTo>
                  <a:pt x="780" y="496"/>
                </a:lnTo>
                <a:lnTo>
                  <a:pt x="774" y="436"/>
                </a:lnTo>
                <a:lnTo>
                  <a:pt x="723" y="349"/>
                </a:lnTo>
                <a:lnTo>
                  <a:pt x="678" y="298"/>
                </a:lnTo>
                <a:lnTo>
                  <a:pt x="659" y="276"/>
                </a:lnTo>
                <a:lnTo>
                  <a:pt x="572" y="106"/>
                </a:lnTo>
                <a:lnTo>
                  <a:pt x="528" y="39"/>
                </a:lnTo>
                <a:lnTo>
                  <a:pt x="460" y="16"/>
                </a:lnTo>
                <a:lnTo>
                  <a:pt x="400" y="4"/>
                </a:lnTo>
                <a:lnTo>
                  <a:pt x="345" y="0"/>
                </a:lnTo>
                <a:lnTo>
                  <a:pt x="316" y="39"/>
                </a:lnTo>
                <a:lnTo>
                  <a:pt x="278" y="125"/>
                </a:lnTo>
                <a:lnTo>
                  <a:pt x="240" y="208"/>
                </a:lnTo>
                <a:lnTo>
                  <a:pt x="102" y="352"/>
                </a:lnTo>
                <a:lnTo>
                  <a:pt x="0" y="407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12" name="Freeform 5"/>
          <p:cNvSpPr>
            <a:spLocks/>
          </p:cNvSpPr>
          <p:nvPr/>
        </p:nvSpPr>
        <p:spPr bwMode="auto">
          <a:xfrm>
            <a:off x="3648075" y="3381041"/>
            <a:ext cx="654050" cy="1528111"/>
          </a:xfrm>
          <a:custGeom>
            <a:avLst/>
            <a:gdLst/>
            <a:ahLst/>
            <a:cxnLst>
              <a:cxn ang="0">
                <a:pos x="0" y="883"/>
              </a:cxn>
              <a:cxn ang="0">
                <a:pos x="128" y="855"/>
              </a:cxn>
              <a:cxn ang="0">
                <a:pos x="211" y="800"/>
              </a:cxn>
              <a:cxn ang="0">
                <a:pos x="291" y="733"/>
              </a:cxn>
              <a:cxn ang="0">
                <a:pos x="355" y="666"/>
              </a:cxn>
              <a:cxn ang="0">
                <a:pos x="387" y="615"/>
              </a:cxn>
              <a:cxn ang="0">
                <a:pos x="412" y="467"/>
              </a:cxn>
              <a:cxn ang="0">
                <a:pos x="409" y="349"/>
              </a:cxn>
              <a:cxn ang="0">
                <a:pos x="380" y="218"/>
              </a:cxn>
              <a:cxn ang="0">
                <a:pos x="336" y="122"/>
              </a:cxn>
              <a:cxn ang="0">
                <a:pos x="288" y="58"/>
              </a:cxn>
              <a:cxn ang="0">
                <a:pos x="230" y="0"/>
              </a:cxn>
              <a:cxn ang="0">
                <a:pos x="182" y="51"/>
              </a:cxn>
              <a:cxn ang="0">
                <a:pos x="124" y="122"/>
              </a:cxn>
              <a:cxn ang="0">
                <a:pos x="83" y="202"/>
              </a:cxn>
              <a:cxn ang="0">
                <a:pos x="51" y="397"/>
              </a:cxn>
              <a:cxn ang="0">
                <a:pos x="48" y="461"/>
              </a:cxn>
              <a:cxn ang="0">
                <a:pos x="60" y="570"/>
              </a:cxn>
              <a:cxn ang="0">
                <a:pos x="54" y="682"/>
              </a:cxn>
              <a:cxn ang="0">
                <a:pos x="16" y="787"/>
              </a:cxn>
              <a:cxn ang="0">
                <a:pos x="0" y="883"/>
              </a:cxn>
            </a:cxnLst>
            <a:rect l="0" t="0" r="r" b="b"/>
            <a:pathLst>
              <a:path w="412" h="883">
                <a:moveTo>
                  <a:pt x="0" y="883"/>
                </a:moveTo>
                <a:lnTo>
                  <a:pt x="128" y="855"/>
                </a:lnTo>
                <a:lnTo>
                  <a:pt x="211" y="800"/>
                </a:lnTo>
                <a:lnTo>
                  <a:pt x="291" y="733"/>
                </a:lnTo>
                <a:lnTo>
                  <a:pt x="355" y="666"/>
                </a:lnTo>
                <a:lnTo>
                  <a:pt x="387" y="615"/>
                </a:lnTo>
                <a:lnTo>
                  <a:pt x="412" y="467"/>
                </a:lnTo>
                <a:lnTo>
                  <a:pt x="409" y="349"/>
                </a:lnTo>
                <a:lnTo>
                  <a:pt x="380" y="218"/>
                </a:lnTo>
                <a:lnTo>
                  <a:pt x="336" y="122"/>
                </a:lnTo>
                <a:lnTo>
                  <a:pt x="288" y="58"/>
                </a:lnTo>
                <a:lnTo>
                  <a:pt x="230" y="0"/>
                </a:lnTo>
                <a:lnTo>
                  <a:pt x="182" y="51"/>
                </a:lnTo>
                <a:lnTo>
                  <a:pt x="124" y="122"/>
                </a:lnTo>
                <a:lnTo>
                  <a:pt x="83" y="202"/>
                </a:lnTo>
                <a:lnTo>
                  <a:pt x="51" y="397"/>
                </a:lnTo>
                <a:lnTo>
                  <a:pt x="48" y="461"/>
                </a:lnTo>
                <a:lnTo>
                  <a:pt x="60" y="570"/>
                </a:lnTo>
                <a:lnTo>
                  <a:pt x="54" y="682"/>
                </a:lnTo>
                <a:lnTo>
                  <a:pt x="16" y="787"/>
                </a:lnTo>
                <a:lnTo>
                  <a:pt x="0" y="883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33618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19000">
        <p15:prstTrans prst="curtains"/>
      </p:transition>
    </mc:Choice>
    <mc:Fallback xmlns="">
      <p:transition spd="slow" advClick="0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8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2000" fill="hold"/>
                                        <p:tgtEl>
                                          <p:spTgt spid="12"/>
                                        </p:tgtEl>
                                      </p:cBhvr>
                                      <p:by x="100000" y="40000"/>
                                    </p:animScale>
                                  </p:childTnLst>
                                </p:cTn>
                              </p:par>
                              <p:par>
                                <p:cTn id="13" presetID="59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1.85185E-6 C 4.44444E-6 -0.03496 0.10694 -0.06204 0.23715 -0.06204 C 0.37135 -0.06204 0.41632 -0.0294 0.47847 1.85185E-6 C 0.51944 0.05393 0.58541 0.06204 0.71961 0.06204 C 0.84982 0.06204 0.95694 0.03495 0.95694 1.85185E-6 " pathEditMode="relative" rAng="0" ptsTypes="fffff"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7847" y="0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animRot by="1800000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6" presetClass="emph" presetSubtype="0" fill="hold" grpId="1" nodeType="withEffect">
                                  <p:stCondLst>
                                    <p:cond delay="100"/>
                                  </p:stCondLst>
                                  <p:childTnLst>
                                    <p:animScale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9" presetID="0" presetClass="path" presetSubtype="0" accel="50000" decel="50000" fill="hold" grpId="2" nodeType="with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-1.11111E-6 -1.48148E-6 C 0.02708 -0.05764 0.05452 -0.11481 0.11945 -0.1331 C 0.18438 -0.15139 0.30695 -0.12917 0.38941 -0.10972 C 0.47188 -0.09051 0.53854 -0.02546 0.61406 -0.01643 C 0.68941 -0.00741 0.79792 -0.04143 0.84236 -0.05625 C 0.88663 -0.07106 0.88351 -0.08819 0.88038 -0.10532 " pathEditMode="relative" rAng="0" ptsTypes="aaaaaA">
                                      <p:cBhvr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4300" y="-7600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8" presetClass="emph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animRot by="2400000">
                                      <p:cBhvr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6" presetClass="emph" presetSubtype="0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24" dur="2000" fill="hold"/>
                                        <p:tgtEl>
                                          <p:spTgt spid="11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5" presetID="0" presetClass="path" presetSubtype="0" accel="50000" decel="50000" fill="hold" grpId="2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7" presetID="8" presetClass="emph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animRot by="-5400000">
                                      <p:cBhvr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6" presetClass="emph" presetSubtype="0" fill="hold" grpId="1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100000" y="40000"/>
                                    </p:animScale>
                                  </p:childTnLst>
                                </p:cTn>
                              </p:par>
                              <p:par>
                                <p:cTn id="31" presetID="0" presetClass="path" presetSubtype="0" accel="50000" decel="50000" fill="hold" grpId="2" nodeType="withEffect">
                                  <p:stCondLst>
                                    <p:cond delay="4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3" presetID="8" presetClass="emph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5400000">
                                      <p:cBhvr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6" presetClass="emph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36" dur="2000" fill="hold"/>
                                        <p:tgtEl>
                                          <p:spTgt spid="9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0" presetClass="path" presetSubtype="0" accel="50000" decel="50000" fill="hold" grpId="2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3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9" presetID="8" presetClass="emph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6" presetClass="emph" presetSubtype="0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animScale>
                                      <p:cBhvr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3" presetID="0" presetClass="path" presetSubtype="0" accel="50000" decel="50000" fill="hold" grpId="2" nodeType="withEffect">
                                  <p:stCondLst>
                                    <p:cond delay="6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4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Rectangle 29"/>
          <p:cNvSpPr/>
          <p:nvPr/>
        </p:nvSpPr>
        <p:spPr>
          <a:xfrm>
            <a:off x="1524000" y="0"/>
            <a:ext cx="9235440" cy="6858000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95000"/>
                  <a:lumOff val="5000"/>
                  <a:alpha val="60000"/>
                </a:schemeClr>
              </a:gs>
              <a:gs pos="100000">
                <a:schemeClr val="tx1">
                  <a:lumMod val="95000"/>
                  <a:lumOff val="5000"/>
                  <a:alpha val="9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Sou fascinada pelo invisível</a:t>
            </a:r>
          </a:p>
          <a:p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Porque um dia tudo surgem tangíveis</a:t>
            </a:r>
          </a:p>
          <a:p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É só parar, meditar, buscar</a:t>
            </a:r>
          </a:p>
          <a:p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Somos todos iguais afinal, percebíveis</a:t>
            </a:r>
          </a:p>
          <a:p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 </a:t>
            </a:r>
          </a:p>
        </p:txBody>
      </p:sp>
      <p:sp useBgFill="1">
        <p:nvSpPr>
          <p:cNvPr id="7" name="Freeform 4"/>
          <p:cNvSpPr>
            <a:spLocks/>
          </p:cNvSpPr>
          <p:nvPr/>
        </p:nvSpPr>
        <p:spPr bwMode="auto">
          <a:xfrm>
            <a:off x="2701925" y="3868403"/>
            <a:ext cx="1047750" cy="1268523"/>
          </a:xfrm>
          <a:custGeom>
            <a:avLst/>
            <a:gdLst/>
            <a:ahLst/>
            <a:cxnLst>
              <a:cxn ang="0">
                <a:pos x="637" y="404"/>
              </a:cxn>
              <a:cxn ang="0">
                <a:pos x="660" y="362"/>
              </a:cxn>
              <a:cxn ang="0">
                <a:pos x="660" y="317"/>
              </a:cxn>
              <a:cxn ang="0">
                <a:pos x="660" y="237"/>
              </a:cxn>
              <a:cxn ang="0">
                <a:pos x="653" y="192"/>
              </a:cxn>
              <a:cxn ang="0">
                <a:pos x="634" y="148"/>
              </a:cxn>
              <a:cxn ang="0">
                <a:pos x="599" y="96"/>
              </a:cxn>
              <a:cxn ang="0">
                <a:pos x="567" y="55"/>
              </a:cxn>
              <a:cxn ang="0">
                <a:pos x="525" y="23"/>
              </a:cxn>
              <a:cxn ang="0">
                <a:pos x="391" y="0"/>
              </a:cxn>
              <a:cxn ang="0">
                <a:pos x="288" y="0"/>
              </a:cxn>
              <a:cxn ang="0">
                <a:pos x="189" y="20"/>
              </a:cxn>
              <a:cxn ang="0">
                <a:pos x="84" y="71"/>
              </a:cxn>
              <a:cxn ang="0">
                <a:pos x="26" y="116"/>
              </a:cxn>
              <a:cxn ang="0">
                <a:pos x="0" y="189"/>
              </a:cxn>
              <a:cxn ang="0">
                <a:pos x="7" y="311"/>
              </a:cxn>
              <a:cxn ang="0">
                <a:pos x="36" y="432"/>
              </a:cxn>
              <a:cxn ang="0">
                <a:pos x="103" y="557"/>
              </a:cxn>
              <a:cxn ang="0">
                <a:pos x="138" y="612"/>
              </a:cxn>
              <a:cxn ang="0">
                <a:pos x="189" y="672"/>
              </a:cxn>
              <a:cxn ang="0">
                <a:pos x="237" y="720"/>
              </a:cxn>
              <a:cxn ang="0">
                <a:pos x="298" y="733"/>
              </a:cxn>
              <a:cxn ang="0">
                <a:pos x="362" y="727"/>
              </a:cxn>
              <a:cxn ang="0">
                <a:pos x="423" y="704"/>
              </a:cxn>
              <a:cxn ang="0">
                <a:pos x="464" y="663"/>
              </a:cxn>
              <a:cxn ang="0">
                <a:pos x="522" y="637"/>
              </a:cxn>
              <a:cxn ang="0">
                <a:pos x="596" y="580"/>
              </a:cxn>
              <a:cxn ang="0">
                <a:pos x="637" y="404"/>
              </a:cxn>
            </a:cxnLst>
            <a:rect l="0" t="0" r="r" b="b"/>
            <a:pathLst>
              <a:path w="660" h="733">
                <a:moveTo>
                  <a:pt x="637" y="404"/>
                </a:moveTo>
                <a:lnTo>
                  <a:pt x="660" y="362"/>
                </a:lnTo>
                <a:lnTo>
                  <a:pt x="660" y="317"/>
                </a:lnTo>
                <a:lnTo>
                  <a:pt x="660" y="237"/>
                </a:lnTo>
                <a:lnTo>
                  <a:pt x="653" y="192"/>
                </a:lnTo>
                <a:lnTo>
                  <a:pt x="634" y="148"/>
                </a:lnTo>
                <a:lnTo>
                  <a:pt x="599" y="96"/>
                </a:lnTo>
                <a:lnTo>
                  <a:pt x="567" y="55"/>
                </a:lnTo>
                <a:lnTo>
                  <a:pt x="525" y="23"/>
                </a:lnTo>
                <a:lnTo>
                  <a:pt x="391" y="0"/>
                </a:lnTo>
                <a:lnTo>
                  <a:pt x="288" y="0"/>
                </a:lnTo>
                <a:lnTo>
                  <a:pt x="189" y="20"/>
                </a:lnTo>
                <a:lnTo>
                  <a:pt x="84" y="71"/>
                </a:lnTo>
                <a:lnTo>
                  <a:pt x="26" y="116"/>
                </a:lnTo>
                <a:lnTo>
                  <a:pt x="0" y="189"/>
                </a:lnTo>
                <a:lnTo>
                  <a:pt x="7" y="311"/>
                </a:lnTo>
                <a:lnTo>
                  <a:pt x="36" y="432"/>
                </a:lnTo>
                <a:lnTo>
                  <a:pt x="103" y="557"/>
                </a:lnTo>
                <a:lnTo>
                  <a:pt x="138" y="612"/>
                </a:lnTo>
                <a:lnTo>
                  <a:pt x="189" y="672"/>
                </a:lnTo>
                <a:lnTo>
                  <a:pt x="237" y="720"/>
                </a:lnTo>
                <a:lnTo>
                  <a:pt x="298" y="733"/>
                </a:lnTo>
                <a:lnTo>
                  <a:pt x="362" y="727"/>
                </a:lnTo>
                <a:lnTo>
                  <a:pt x="423" y="704"/>
                </a:lnTo>
                <a:lnTo>
                  <a:pt x="464" y="663"/>
                </a:lnTo>
                <a:lnTo>
                  <a:pt x="522" y="637"/>
                </a:lnTo>
                <a:lnTo>
                  <a:pt x="596" y="580"/>
                </a:lnTo>
                <a:lnTo>
                  <a:pt x="637" y="404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8" name="Freeform 9"/>
          <p:cNvSpPr>
            <a:spLocks/>
          </p:cNvSpPr>
          <p:nvPr/>
        </p:nvSpPr>
        <p:spPr bwMode="auto">
          <a:xfrm>
            <a:off x="3068639" y="4722478"/>
            <a:ext cx="827087" cy="1162957"/>
          </a:xfrm>
          <a:custGeom>
            <a:avLst/>
            <a:gdLst/>
            <a:ahLst/>
            <a:cxnLst>
              <a:cxn ang="0">
                <a:pos x="454" y="451"/>
              </a:cxn>
              <a:cxn ang="0">
                <a:pos x="381" y="477"/>
              </a:cxn>
              <a:cxn ang="0">
                <a:pos x="339" y="518"/>
              </a:cxn>
              <a:cxn ang="0">
                <a:pos x="317" y="573"/>
              </a:cxn>
              <a:cxn ang="0">
                <a:pos x="269" y="614"/>
              </a:cxn>
              <a:cxn ang="0">
                <a:pos x="211" y="653"/>
              </a:cxn>
              <a:cxn ang="0">
                <a:pos x="147" y="672"/>
              </a:cxn>
              <a:cxn ang="0">
                <a:pos x="93" y="669"/>
              </a:cxn>
              <a:cxn ang="0">
                <a:pos x="41" y="662"/>
              </a:cxn>
              <a:cxn ang="0">
                <a:pos x="0" y="669"/>
              </a:cxn>
              <a:cxn ang="0">
                <a:pos x="16" y="630"/>
              </a:cxn>
              <a:cxn ang="0">
                <a:pos x="25" y="576"/>
              </a:cxn>
              <a:cxn ang="0">
                <a:pos x="29" y="483"/>
              </a:cxn>
              <a:cxn ang="0">
                <a:pos x="48" y="387"/>
              </a:cxn>
              <a:cxn ang="0">
                <a:pos x="89" y="301"/>
              </a:cxn>
              <a:cxn ang="0">
                <a:pos x="141" y="224"/>
              </a:cxn>
              <a:cxn ang="0">
                <a:pos x="185" y="163"/>
              </a:cxn>
              <a:cxn ang="0">
                <a:pos x="275" y="93"/>
              </a:cxn>
              <a:cxn ang="0">
                <a:pos x="352" y="35"/>
              </a:cxn>
              <a:cxn ang="0">
                <a:pos x="435" y="0"/>
              </a:cxn>
              <a:cxn ang="0">
                <a:pos x="521" y="0"/>
              </a:cxn>
              <a:cxn ang="0">
                <a:pos x="499" y="80"/>
              </a:cxn>
              <a:cxn ang="0">
                <a:pos x="435" y="195"/>
              </a:cxn>
              <a:cxn ang="0">
                <a:pos x="425" y="326"/>
              </a:cxn>
              <a:cxn ang="0">
                <a:pos x="454" y="451"/>
              </a:cxn>
            </a:cxnLst>
            <a:rect l="0" t="0" r="r" b="b"/>
            <a:pathLst>
              <a:path w="521" h="672">
                <a:moveTo>
                  <a:pt x="454" y="451"/>
                </a:moveTo>
                <a:lnTo>
                  <a:pt x="381" y="477"/>
                </a:lnTo>
                <a:lnTo>
                  <a:pt x="339" y="518"/>
                </a:lnTo>
                <a:lnTo>
                  <a:pt x="317" y="573"/>
                </a:lnTo>
                <a:lnTo>
                  <a:pt x="269" y="614"/>
                </a:lnTo>
                <a:lnTo>
                  <a:pt x="211" y="653"/>
                </a:lnTo>
                <a:lnTo>
                  <a:pt x="147" y="672"/>
                </a:lnTo>
                <a:lnTo>
                  <a:pt x="93" y="669"/>
                </a:lnTo>
                <a:lnTo>
                  <a:pt x="41" y="662"/>
                </a:lnTo>
                <a:lnTo>
                  <a:pt x="0" y="669"/>
                </a:lnTo>
                <a:lnTo>
                  <a:pt x="16" y="630"/>
                </a:lnTo>
                <a:lnTo>
                  <a:pt x="25" y="576"/>
                </a:lnTo>
                <a:lnTo>
                  <a:pt x="29" y="483"/>
                </a:lnTo>
                <a:lnTo>
                  <a:pt x="48" y="387"/>
                </a:lnTo>
                <a:lnTo>
                  <a:pt x="89" y="301"/>
                </a:lnTo>
                <a:lnTo>
                  <a:pt x="141" y="224"/>
                </a:lnTo>
                <a:lnTo>
                  <a:pt x="185" y="163"/>
                </a:lnTo>
                <a:lnTo>
                  <a:pt x="275" y="93"/>
                </a:lnTo>
                <a:lnTo>
                  <a:pt x="352" y="35"/>
                </a:lnTo>
                <a:lnTo>
                  <a:pt x="435" y="0"/>
                </a:lnTo>
                <a:lnTo>
                  <a:pt x="521" y="0"/>
                </a:lnTo>
                <a:lnTo>
                  <a:pt x="499" y="80"/>
                </a:lnTo>
                <a:lnTo>
                  <a:pt x="435" y="195"/>
                </a:lnTo>
                <a:lnTo>
                  <a:pt x="425" y="326"/>
                </a:lnTo>
                <a:lnTo>
                  <a:pt x="454" y="451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9" name="Freeform 8"/>
          <p:cNvSpPr>
            <a:spLocks/>
          </p:cNvSpPr>
          <p:nvPr/>
        </p:nvSpPr>
        <p:spPr bwMode="auto">
          <a:xfrm>
            <a:off x="3708400" y="4763754"/>
            <a:ext cx="731838" cy="1278907"/>
          </a:xfrm>
          <a:custGeom>
            <a:avLst/>
            <a:gdLst/>
            <a:ahLst/>
            <a:cxnLst>
              <a:cxn ang="0">
                <a:pos x="102" y="0"/>
              </a:cxn>
              <a:cxn ang="0">
                <a:pos x="29" y="137"/>
              </a:cxn>
              <a:cxn ang="0">
                <a:pos x="0" y="249"/>
              </a:cxn>
              <a:cxn ang="0">
                <a:pos x="3" y="316"/>
              </a:cxn>
              <a:cxn ang="0">
                <a:pos x="35" y="403"/>
              </a:cxn>
              <a:cxn ang="0">
                <a:pos x="42" y="467"/>
              </a:cxn>
              <a:cxn ang="0">
                <a:pos x="90" y="540"/>
              </a:cxn>
              <a:cxn ang="0">
                <a:pos x="144" y="617"/>
              </a:cxn>
              <a:cxn ang="0">
                <a:pos x="205" y="672"/>
              </a:cxn>
              <a:cxn ang="0">
                <a:pos x="275" y="726"/>
              </a:cxn>
              <a:cxn ang="0">
                <a:pos x="294" y="732"/>
              </a:cxn>
              <a:cxn ang="0">
                <a:pos x="339" y="739"/>
              </a:cxn>
              <a:cxn ang="0">
                <a:pos x="390" y="732"/>
              </a:cxn>
              <a:cxn ang="0">
                <a:pos x="416" y="694"/>
              </a:cxn>
              <a:cxn ang="0">
                <a:pos x="432" y="659"/>
              </a:cxn>
              <a:cxn ang="0">
                <a:pos x="461" y="630"/>
              </a:cxn>
              <a:cxn ang="0">
                <a:pos x="410" y="531"/>
              </a:cxn>
              <a:cxn ang="0">
                <a:pos x="346" y="438"/>
              </a:cxn>
              <a:cxn ang="0">
                <a:pos x="288" y="329"/>
              </a:cxn>
              <a:cxn ang="0">
                <a:pos x="230" y="249"/>
              </a:cxn>
              <a:cxn ang="0">
                <a:pos x="160" y="150"/>
              </a:cxn>
              <a:cxn ang="0">
                <a:pos x="102" y="0"/>
              </a:cxn>
            </a:cxnLst>
            <a:rect l="0" t="0" r="r" b="b"/>
            <a:pathLst>
              <a:path w="461" h="739">
                <a:moveTo>
                  <a:pt x="102" y="0"/>
                </a:moveTo>
                <a:lnTo>
                  <a:pt x="29" y="137"/>
                </a:lnTo>
                <a:lnTo>
                  <a:pt x="0" y="249"/>
                </a:lnTo>
                <a:lnTo>
                  <a:pt x="3" y="316"/>
                </a:lnTo>
                <a:lnTo>
                  <a:pt x="35" y="403"/>
                </a:lnTo>
                <a:lnTo>
                  <a:pt x="42" y="467"/>
                </a:lnTo>
                <a:lnTo>
                  <a:pt x="90" y="540"/>
                </a:lnTo>
                <a:lnTo>
                  <a:pt x="144" y="617"/>
                </a:lnTo>
                <a:lnTo>
                  <a:pt x="205" y="672"/>
                </a:lnTo>
                <a:lnTo>
                  <a:pt x="275" y="726"/>
                </a:lnTo>
                <a:lnTo>
                  <a:pt x="294" y="732"/>
                </a:lnTo>
                <a:lnTo>
                  <a:pt x="339" y="739"/>
                </a:lnTo>
                <a:lnTo>
                  <a:pt x="390" y="732"/>
                </a:lnTo>
                <a:lnTo>
                  <a:pt x="416" y="694"/>
                </a:lnTo>
                <a:lnTo>
                  <a:pt x="432" y="659"/>
                </a:lnTo>
                <a:lnTo>
                  <a:pt x="461" y="630"/>
                </a:lnTo>
                <a:lnTo>
                  <a:pt x="410" y="531"/>
                </a:lnTo>
                <a:lnTo>
                  <a:pt x="346" y="438"/>
                </a:lnTo>
                <a:lnTo>
                  <a:pt x="288" y="329"/>
                </a:lnTo>
                <a:lnTo>
                  <a:pt x="230" y="249"/>
                </a:lnTo>
                <a:lnTo>
                  <a:pt x="160" y="150"/>
                </a:lnTo>
                <a:lnTo>
                  <a:pt x="102" y="0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10" name="Freeform 7"/>
          <p:cNvSpPr>
            <a:spLocks/>
          </p:cNvSpPr>
          <p:nvPr/>
        </p:nvSpPr>
        <p:spPr bwMode="auto">
          <a:xfrm>
            <a:off x="3856038" y="4706603"/>
            <a:ext cx="1143000" cy="1308326"/>
          </a:xfrm>
          <a:custGeom>
            <a:avLst/>
            <a:gdLst/>
            <a:ahLst/>
            <a:cxnLst>
              <a:cxn ang="0">
                <a:pos x="150" y="61"/>
              </a:cxn>
              <a:cxn ang="0">
                <a:pos x="454" y="272"/>
              </a:cxn>
              <a:cxn ang="0">
                <a:pos x="560" y="394"/>
              </a:cxn>
              <a:cxn ang="0">
                <a:pos x="653" y="522"/>
              </a:cxn>
              <a:cxn ang="0">
                <a:pos x="701" y="669"/>
              </a:cxn>
              <a:cxn ang="0">
                <a:pos x="720" y="756"/>
              </a:cxn>
              <a:cxn ang="0">
                <a:pos x="688" y="736"/>
              </a:cxn>
              <a:cxn ang="0">
                <a:pos x="560" y="730"/>
              </a:cxn>
              <a:cxn ang="0">
                <a:pos x="470" y="714"/>
              </a:cxn>
              <a:cxn ang="0">
                <a:pos x="368" y="666"/>
              </a:cxn>
              <a:cxn ang="0">
                <a:pos x="265" y="522"/>
              </a:cxn>
              <a:cxn ang="0">
                <a:pos x="192" y="378"/>
              </a:cxn>
              <a:cxn ang="0">
                <a:pos x="105" y="260"/>
              </a:cxn>
              <a:cxn ang="0">
                <a:pos x="51" y="160"/>
              </a:cxn>
              <a:cxn ang="0">
                <a:pos x="13" y="68"/>
              </a:cxn>
              <a:cxn ang="0">
                <a:pos x="0" y="20"/>
              </a:cxn>
              <a:cxn ang="0">
                <a:pos x="6" y="0"/>
              </a:cxn>
              <a:cxn ang="0">
                <a:pos x="99" y="16"/>
              </a:cxn>
              <a:cxn ang="0">
                <a:pos x="137" y="45"/>
              </a:cxn>
              <a:cxn ang="0">
                <a:pos x="150" y="61"/>
              </a:cxn>
            </a:cxnLst>
            <a:rect l="0" t="0" r="r" b="b"/>
            <a:pathLst>
              <a:path w="720" h="756">
                <a:moveTo>
                  <a:pt x="150" y="61"/>
                </a:moveTo>
                <a:lnTo>
                  <a:pt x="454" y="272"/>
                </a:lnTo>
                <a:lnTo>
                  <a:pt x="560" y="394"/>
                </a:lnTo>
                <a:lnTo>
                  <a:pt x="653" y="522"/>
                </a:lnTo>
                <a:lnTo>
                  <a:pt x="701" y="669"/>
                </a:lnTo>
                <a:lnTo>
                  <a:pt x="720" y="756"/>
                </a:lnTo>
                <a:lnTo>
                  <a:pt x="688" y="736"/>
                </a:lnTo>
                <a:lnTo>
                  <a:pt x="560" y="730"/>
                </a:lnTo>
                <a:lnTo>
                  <a:pt x="470" y="714"/>
                </a:lnTo>
                <a:lnTo>
                  <a:pt x="368" y="666"/>
                </a:lnTo>
                <a:lnTo>
                  <a:pt x="265" y="522"/>
                </a:lnTo>
                <a:lnTo>
                  <a:pt x="192" y="378"/>
                </a:lnTo>
                <a:lnTo>
                  <a:pt x="105" y="260"/>
                </a:lnTo>
                <a:lnTo>
                  <a:pt x="51" y="160"/>
                </a:lnTo>
                <a:lnTo>
                  <a:pt x="13" y="68"/>
                </a:lnTo>
                <a:lnTo>
                  <a:pt x="0" y="20"/>
                </a:lnTo>
                <a:lnTo>
                  <a:pt x="6" y="0"/>
                </a:lnTo>
                <a:lnTo>
                  <a:pt x="99" y="16"/>
                </a:lnTo>
                <a:lnTo>
                  <a:pt x="137" y="45"/>
                </a:lnTo>
                <a:lnTo>
                  <a:pt x="150" y="61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11" name="Freeform 6"/>
          <p:cNvSpPr>
            <a:spLocks/>
          </p:cNvSpPr>
          <p:nvPr/>
        </p:nvSpPr>
        <p:spPr bwMode="auto">
          <a:xfrm>
            <a:off x="3851275" y="4071603"/>
            <a:ext cx="1238250" cy="1162957"/>
          </a:xfrm>
          <a:custGeom>
            <a:avLst/>
            <a:gdLst/>
            <a:ahLst/>
            <a:cxnLst>
              <a:cxn ang="0">
                <a:pos x="0" y="407"/>
              </a:cxn>
              <a:cxn ang="0">
                <a:pos x="137" y="452"/>
              </a:cxn>
              <a:cxn ang="0">
                <a:pos x="214" y="528"/>
              </a:cxn>
              <a:cxn ang="0">
                <a:pos x="265" y="573"/>
              </a:cxn>
              <a:cxn ang="0">
                <a:pos x="396" y="637"/>
              </a:cxn>
              <a:cxn ang="0">
                <a:pos x="502" y="669"/>
              </a:cxn>
              <a:cxn ang="0">
                <a:pos x="640" y="672"/>
              </a:cxn>
              <a:cxn ang="0">
                <a:pos x="716" y="647"/>
              </a:cxn>
              <a:cxn ang="0">
                <a:pos x="752" y="583"/>
              </a:cxn>
              <a:cxn ang="0">
                <a:pos x="780" y="496"/>
              </a:cxn>
              <a:cxn ang="0">
                <a:pos x="774" y="436"/>
              </a:cxn>
              <a:cxn ang="0">
                <a:pos x="723" y="349"/>
              </a:cxn>
              <a:cxn ang="0">
                <a:pos x="678" y="298"/>
              </a:cxn>
              <a:cxn ang="0">
                <a:pos x="659" y="276"/>
              </a:cxn>
              <a:cxn ang="0">
                <a:pos x="572" y="106"/>
              </a:cxn>
              <a:cxn ang="0">
                <a:pos x="528" y="39"/>
              </a:cxn>
              <a:cxn ang="0">
                <a:pos x="460" y="16"/>
              </a:cxn>
              <a:cxn ang="0">
                <a:pos x="400" y="4"/>
              </a:cxn>
              <a:cxn ang="0">
                <a:pos x="345" y="0"/>
              </a:cxn>
              <a:cxn ang="0">
                <a:pos x="316" y="39"/>
              </a:cxn>
              <a:cxn ang="0">
                <a:pos x="278" y="125"/>
              </a:cxn>
              <a:cxn ang="0">
                <a:pos x="240" y="208"/>
              </a:cxn>
              <a:cxn ang="0">
                <a:pos x="102" y="352"/>
              </a:cxn>
              <a:cxn ang="0">
                <a:pos x="0" y="407"/>
              </a:cxn>
            </a:cxnLst>
            <a:rect l="0" t="0" r="r" b="b"/>
            <a:pathLst>
              <a:path w="780" h="672">
                <a:moveTo>
                  <a:pt x="0" y="407"/>
                </a:moveTo>
                <a:lnTo>
                  <a:pt x="137" y="452"/>
                </a:lnTo>
                <a:lnTo>
                  <a:pt x="214" y="528"/>
                </a:lnTo>
                <a:lnTo>
                  <a:pt x="265" y="573"/>
                </a:lnTo>
                <a:lnTo>
                  <a:pt x="396" y="637"/>
                </a:lnTo>
                <a:lnTo>
                  <a:pt x="502" y="669"/>
                </a:lnTo>
                <a:lnTo>
                  <a:pt x="640" y="672"/>
                </a:lnTo>
                <a:lnTo>
                  <a:pt x="716" y="647"/>
                </a:lnTo>
                <a:lnTo>
                  <a:pt x="752" y="583"/>
                </a:lnTo>
                <a:lnTo>
                  <a:pt x="780" y="496"/>
                </a:lnTo>
                <a:lnTo>
                  <a:pt x="774" y="436"/>
                </a:lnTo>
                <a:lnTo>
                  <a:pt x="723" y="349"/>
                </a:lnTo>
                <a:lnTo>
                  <a:pt x="678" y="298"/>
                </a:lnTo>
                <a:lnTo>
                  <a:pt x="659" y="276"/>
                </a:lnTo>
                <a:lnTo>
                  <a:pt x="572" y="106"/>
                </a:lnTo>
                <a:lnTo>
                  <a:pt x="528" y="39"/>
                </a:lnTo>
                <a:lnTo>
                  <a:pt x="460" y="16"/>
                </a:lnTo>
                <a:lnTo>
                  <a:pt x="400" y="4"/>
                </a:lnTo>
                <a:lnTo>
                  <a:pt x="345" y="0"/>
                </a:lnTo>
                <a:lnTo>
                  <a:pt x="316" y="39"/>
                </a:lnTo>
                <a:lnTo>
                  <a:pt x="278" y="125"/>
                </a:lnTo>
                <a:lnTo>
                  <a:pt x="240" y="208"/>
                </a:lnTo>
                <a:lnTo>
                  <a:pt x="102" y="352"/>
                </a:lnTo>
                <a:lnTo>
                  <a:pt x="0" y="407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12" name="Freeform 5"/>
          <p:cNvSpPr>
            <a:spLocks/>
          </p:cNvSpPr>
          <p:nvPr/>
        </p:nvSpPr>
        <p:spPr bwMode="auto">
          <a:xfrm>
            <a:off x="3648075" y="3381041"/>
            <a:ext cx="654050" cy="1528111"/>
          </a:xfrm>
          <a:custGeom>
            <a:avLst/>
            <a:gdLst/>
            <a:ahLst/>
            <a:cxnLst>
              <a:cxn ang="0">
                <a:pos x="0" y="883"/>
              </a:cxn>
              <a:cxn ang="0">
                <a:pos x="128" y="855"/>
              </a:cxn>
              <a:cxn ang="0">
                <a:pos x="211" y="800"/>
              </a:cxn>
              <a:cxn ang="0">
                <a:pos x="291" y="733"/>
              </a:cxn>
              <a:cxn ang="0">
                <a:pos x="355" y="666"/>
              </a:cxn>
              <a:cxn ang="0">
                <a:pos x="387" y="615"/>
              </a:cxn>
              <a:cxn ang="0">
                <a:pos x="412" y="467"/>
              </a:cxn>
              <a:cxn ang="0">
                <a:pos x="409" y="349"/>
              </a:cxn>
              <a:cxn ang="0">
                <a:pos x="380" y="218"/>
              </a:cxn>
              <a:cxn ang="0">
                <a:pos x="336" y="122"/>
              </a:cxn>
              <a:cxn ang="0">
                <a:pos x="288" y="58"/>
              </a:cxn>
              <a:cxn ang="0">
                <a:pos x="230" y="0"/>
              </a:cxn>
              <a:cxn ang="0">
                <a:pos x="182" y="51"/>
              </a:cxn>
              <a:cxn ang="0">
                <a:pos x="124" y="122"/>
              </a:cxn>
              <a:cxn ang="0">
                <a:pos x="83" y="202"/>
              </a:cxn>
              <a:cxn ang="0">
                <a:pos x="51" y="397"/>
              </a:cxn>
              <a:cxn ang="0">
                <a:pos x="48" y="461"/>
              </a:cxn>
              <a:cxn ang="0">
                <a:pos x="60" y="570"/>
              </a:cxn>
              <a:cxn ang="0">
                <a:pos x="54" y="682"/>
              </a:cxn>
              <a:cxn ang="0">
                <a:pos x="16" y="787"/>
              </a:cxn>
              <a:cxn ang="0">
                <a:pos x="0" y="883"/>
              </a:cxn>
            </a:cxnLst>
            <a:rect l="0" t="0" r="r" b="b"/>
            <a:pathLst>
              <a:path w="412" h="883">
                <a:moveTo>
                  <a:pt x="0" y="883"/>
                </a:moveTo>
                <a:lnTo>
                  <a:pt x="128" y="855"/>
                </a:lnTo>
                <a:lnTo>
                  <a:pt x="211" y="800"/>
                </a:lnTo>
                <a:lnTo>
                  <a:pt x="291" y="733"/>
                </a:lnTo>
                <a:lnTo>
                  <a:pt x="355" y="666"/>
                </a:lnTo>
                <a:lnTo>
                  <a:pt x="387" y="615"/>
                </a:lnTo>
                <a:lnTo>
                  <a:pt x="412" y="467"/>
                </a:lnTo>
                <a:lnTo>
                  <a:pt x="409" y="349"/>
                </a:lnTo>
                <a:lnTo>
                  <a:pt x="380" y="218"/>
                </a:lnTo>
                <a:lnTo>
                  <a:pt x="336" y="122"/>
                </a:lnTo>
                <a:lnTo>
                  <a:pt x="288" y="58"/>
                </a:lnTo>
                <a:lnTo>
                  <a:pt x="230" y="0"/>
                </a:lnTo>
                <a:lnTo>
                  <a:pt x="182" y="51"/>
                </a:lnTo>
                <a:lnTo>
                  <a:pt x="124" y="122"/>
                </a:lnTo>
                <a:lnTo>
                  <a:pt x="83" y="202"/>
                </a:lnTo>
                <a:lnTo>
                  <a:pt x="51" y="397"/>
                </a:lnTo>
                <a:lnTo>
                  <a:pt x="48" y="461"/>
                </a:lnTo>
                <a:lnTo>
                  <a:pt x="60" y="570"/>
                </a:lnTo>
                <a:lnTo>
                  <a:pt x="54" y="682"/>
                </a:lnTo>
                <a:lnTo>
                  <a:pt x="16" y="787"/>
                </a:lnTo>
                <a:lnTo>
                  <a:pt x="0" y="883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430623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19000">
        <p15:prstTrans prst="curtains"/>
      </p:transition>
    </mc:Choice>
    <mc:Fallback xmlns="">
      <p:transition spd="slow" advClick="0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8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2000" fill="hold"/>
                                        <p:tgtEl>
                                          <p:spTgt spid="12"/>
                                        </p:tgtEl>
                                      </p:cBhvr>
                                      <p:by x="100000" y="40000"/>
                                    </p:animScale>
                                  </p:childTnLst>
                                </p:cTn>
                              </p:par>
                              <p:par>
                                <p:cTn id="13" presetID="59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1.85185E-6 C 4.44444E-6 -0.03496 0.10694 -0.06204 0.23715 -0.06204 C 0.37135 -0.06204 0.41632 -0.0294 0.47847 1.85185E-6 C 0.51944 0.05393 0.58541 0.06204 0.71961 0.06204 C 0.84982 0.06204 0.95694 0.03495 0.95694 1.85185E-6 " pathEditMode="relative" rAng="0" ptsTypes="fffff"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7847" y="0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animRot by="1800000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6" presetClass="emph" presetSubtype="0" fill="hold" grpId="1" nodeType="withEffect">
                                  <p:stCondLst>
                                    <p:cond delay="100"/>
                                  </p:stCondLst>
                                  <p:childTnLst>
                                    <p:animScale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9" presetID="0" presetClass="path" presetSubtype="0" accel="50000" decel="50000" fill="hold" grpId="2" nodeType="with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-1.11111E-6 -1.48148E-6 C 0.02708 -0.05764 0.05452 -0.11481 0.11945 -0.1331 C 0.18438 -0.15139 0.30695 -0.12917 0.38941 -0.10972 C 0.47188 -0.09051 0.53854 -0.02546 0.61406 -0.01643 C 0.68941 -0.00741 0.79792 -0.04143 0.84236 -0.05625 C 0.88663 -0.07106 0.88351 -0.08819 0.88038 -0.10532 " pathEditMode="relative" rAng="0" ptsTypes="aaaaaA">
                                      <p:cBhvr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4300" y="-7600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8" presetClass="emph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animRot by="2400000">
                                      <p:cBhvr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6" presetClass="emph" presetSubtype="0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24" dur="2000" fill="hold"/>
                                        <p:tgtEl>
                                          <p:spTgt spid="11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5" presetID="0" presetClass="path" presetSubtype="0" accel="50000" decel="50000" fill="hold" grpId="2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7" presetID="8" presetClass="emph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animRot by="-5400000">
                                      <p:cBhvr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6" presetClass="emph" presetSubtype="0" fill="hold" grpId="1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100000" y="40000"/>
                                    </p:animScale>
                                  </p:childTnLst>
                                </p:cTn>
                              </p:par>
                              <p:par>
                                <p:cTn id="31" presetID="0" presetClass="path" presetSubtype="0" accel="50000" decel="50000" fill="hold" grpId="2" nodeType="withEffect">
                                  <p:stCondLst>
                                    <p:cond delay="4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3" presetID="8" presetClass="emph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5400000">
                                      <p:cBhvr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6" presetClass="emph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36" dur="2000" fill="hold"/>
                                        <p:tgtEl>
                                          <p:spTgt spid="9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0" presetClass="path" presetSubtype="0" accel="50000" decel="50000" fill="hold" grpId="2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3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9" presetID="8" presetClass="emph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6" presetClass="emph" presetSubtype="0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animScale>
                                      <p:cBhvr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3" presetID="0" presetClass="path" presetSubtype="0" accel="50000" decel="50000" fill="hold" grpId="2" nodeType="withEffect">
                                  <p:stCondLst>
                                    <p:cond delay="6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4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00"/>
                                        <p:tgtEl>
                                          <p:spTgt spid="3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Rectangle 29"/>
          <p:cNvSpPr/>
          <p:nvPr/>
        </p:nvSpPr>
        <p:spPr>
          <a:xfrm>
            <a:off x="1524000" y="0"/>
            <a:ext cx="9235440" cy="6858000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95000"/>
                  <a:lumOff val="5000"/>
                  <a:alpha val="60000"/>
                </a:schemeClr>
              </a:gs>
              <a:gs pos="100000">
                <a:schemeClr val="tx1">
                  <a:lumMod val="95000"/>
                  <a:lumOff val="5000"/>
                  <a:alpha val="9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Finalmente, o que me espera depois ??</a:t>
            </a:r>
          </a:p>
          <a:p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Vou mesmo para outra dimensão?</a:t>
            </a:r>
          </a:p>
          <a:p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Minha alma voltará novamente a ressurgir</a:t>
            </a:r>
          </a:p>
          <a:p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Num corpo cativo, ENTÃO??</a:t>
            </a:r>
          </a:p>
        </p:txBody>
      </p:sp>
      <p:sp useBgFill="1">
        <p:nvSpPr>
          <p:cNvPr id="7" name="Freeform 4"/>
          <p:cNvSpPr>
            <a:spLocks/>
          </p:cNvSpPr>
          <p:nvPr/>
        </p:nvSpPr>
        <p:spPr bwMode="auto">
          <a:xfrm>
            <a:off x="2701925" y="3868403"/>
            <a:ext cx="1047750" cy="1268523"/>
          </a:xfrm>
          <a:custGeom>
            <a:avLst/>
            <a:gdLst/>
            <a:ahLst/>
            <a:cxnLst>
              <a:cxn ang="0">
                <a:pos x="637" y="404"/>
              </a:cxn>
              <a:cxn ang="0">
                <a:pos x="660" y="362"/>
              </a:cxn>
              <a:cxn ang="0">
                <a:pos x="660" y="317"/>
              </a:cxn>
              <a:cxn ang="0">
                <a:pos x="660" y="237"/>
              </a:cxn>
              <a:cxn ang="0">
                <a:pos x="653" y="192"/>
              </a:cxn>
              <a:cxn ang="0">
                <a:pos x="634" y="148"/>
              </a:cxn>
              <a:cxn ang="0">
                <a:pos x="599" y="96"/>
              </a:cxn>
              <a:cxn ang="0">
                <a:pos x="567" y="55"/>
              </a:cxn>
              <a:cxn ang="0">
                <a:pos x="525" y="23"/>
              </a:cxn>
              <a:cxn ang="0">
                <a:pos x="391" y="0"/>
              </a:cxn>
              <a:cxn ang="0">
                <a:pos x="288" y="0"/>
              </a:cxn>
              <a:cxn ang="0">
                <a:pos x="189" y="20"/>
              </a:cxn>
              <a:cxn ang="0">
                <a:pos x="84" y="71"/>
              </a:cxn>
              <a:cxn ang="0">
                <a:pos x="26" y="116"/>
              </a:cxn>
              <a:cxn ang="0">
                <a:pos x="0" y="189"/>
              </a:cxn>
              <a:cxn ang="0">
                <a:pos x="7" y="311"/>
              </a:cxn>
              <a:cxn ang="0">
                <a:pos x="36" y="432"/>
              </a:cxn>
              <a:cxn ang="0">
                <a:pos x="103" y="557"/>
              </a:cxn>
              <a:cxn ang="0">
                <a:pos x="138" y="612"/>
              </a:cxn>
              <a:cxn ang="0">
                <a:pos x="189" y="672"/>
              </a:cxn>
              <a:cxn ang="0">
                <a:pos x="237" y="720"/>
              </a:cxn>
              <a:cxn ang="0">
                <a:pos x="298" y="733"/>
              </a:cxn>
              <a:cxn ang="0">
                <a:pos x="362" y="727"/>
              </a:cxn>
              <a:cxn ang="0">
                <a:pos x="423" y="704"/>
              </a:cxn>
              <a:cxn ang="0">
                <a:pos x="464" y="663"/>
              </a:cxn>
              <a:cxn ang="0">
                <a:pos x="522" y="637"/>
              </a:cxn>
              <a:cxn ang="0">
                <a:pos x="596" y="580"/>
              </a:cxn>
              <a:cxn ang="0">
                <a:pos x="637" y="404"/>
              </a:cxn>
            </a:cxnLst>
            <a:rect l="0" t="0" r="r" b="b"/>
            <a:pathLst>
              <a:path w="660" h="733">
                <a:moveTo>
                  <a:pt x="637" y="404"/>
                </a:moveTo>
                <a:lnTo>
                  <a:pt x="660" y="362"/>
                </a:lnTo>
                <a:lnTo>
                  <a:pt x="660" y="317"/>
                </a:lnTo>
                <a:lnTo>
                  <a:pt x="660" y="237"/>
                </a:lnTo>
                <a:lnTo>
                  <a:pt x="653" y="192"/>
                </a:lnTo>
                <a:lnTo>
                  <a:pt x="634" y="148"/>
                </a:lnTo>
                <a:lnTo>
                  <a:pt x="599" y="96"/>
                </a:lnTo>
                <a:lnTo>
                  <a:pt x="567" y="55"/>
                </a:lnTo>
                <a:lnTo>
                  <a:pt x="525" y="23"/>
                </a:lnTo>
                <a:lnTo>
                  <a:pt x="391" y="0"/>
                </a:lnTo>
                <a:lnTo>
                  <a:pt x="288" y="0"/>
                </a:lnTo>
                <a:lnTo>
                  <a:pt x="189" y="20"/>
                </a:lnTo>
                <a:lnTo>
                  <a:pt x="84" y="71"/>
                </a:lnTo>
                <a:lnTo>
                  <a:pt x="26" y="116"/>
                </a:lnTo>
                <a:lnTo>
                  <a:pt x="0" y="189"/>
                </a:lnTo>
                <a:lnTo>
                  <a:pt x="7" y="311"/>
                </a:lnTo>
                <a:lnTo>
                  <a:pt x="36" y="432"/>
                </a:lnTo>
                <a:lnTo>
                  <a:pt x="103" y="557"/>
                </a:lnTo>
                <a:lnTo>
                  <a:pt x="138" y="612"/>
                </a:lnTo>
                <a:lnTo>
                  <a:pt x="189" y="672"/>
                </a:lnTo>
                <a:lnTo>
                  <a:pt x="237" y="720"/>
                </a:lnTo>
                <a:lnTo>
                  <a:pt x="298" y="733"/>
                </a:lnTo>
                <a:lnTo>
                  <a:pt x="362" y="727"/>
                </a:lnTo>
                <a:lnTo>
                  <a:pt x="423" y="704"/>
                </a:lnTo>
                <a:lnTo>
                  <a:pt x="464" y="663"/>
                </a:lnTo>
                <a:lnTo>
                  <a:pt x="522" y="637"/>
                </a:lnTo>
                <a:lnTo>
                  <a:pt x="596" y="580"/>
                </a:lnTo>
                <a:lnTo>
                  <a:pt x="637" y="404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8" name="Freeform 9"/>
          <p:cNvSpPr>
            <a:spLocks/>
          </p:cNvSpPr>
          <p:nvPr/>
        </p:nvSpPr>
        <p:spPr bwMode="auto">
          <a:xfrm>
            <a:off x="3068639" y="4722478"/>
            <a:ext cx="827087" cy="1162957"/>
          </a:xfrm>
          <a:custGeom>
            <a:avLst/>
            <a:gdLst/>
            <a:ahLst/>
            <a:cxnLst>
              <a:cxn ang="0">
                <a:pos x="454" y="451"/>
              </a:cxn>
              <a:cxn ang="0">
                <a:pos x="381" y="477"/>
              </a:cxn>
              <a:cxn ang="0">
                <a:pos x="339" y="518"/>
              </a:cxn>
              <a:cxn ang="0">
                <a:pos x="317" y="573"/>
              </a:cxn>
              <a:cxn ang="0">
                <a:pos x="269" y="614"/>
              </a:cxn>
              <a:cxn ang="0">
                <a:pos x="211" y="653"/>
              </a:cxn>
              <a:cxn ang="0">
                <a:pos x="147" y="672"/>
              </a:cxn>
              <a:cxn ang="0">
                <a:pos x="93" y="669"/>
              </a:cxn>
              <a:cxn ang="0">
                <a:pos x="41" y="662"/>
              </a:cxn>
              <a:cxn ang="0">
                <a:pos x="0" y="669"/>
              </a:cxn>
              <a:cxn ang="0">
                <a:pos x="16" y="630"/>
              </a:cxn>
              <a:cxn ang="0">
                <a:pos x="25" y="576"/>
              </a:cxn>
              <a:cxn ang="0">
                <a:pos x="29" y="483"/>
              </a:cxn>
              <a:cxn ang="0">
                <a:pos x="48" y="387"/>
              </a:cxn>
              <a:cxn ang="0">
                <a:pos x="89" y="301"/>
              </a:cxn>
              <a:cxn ang="0">
                <a:pos x="141" y="224"/>
              </a:cxn>
              <a:cxn ang="0">
                <a:pos x="185" y="163"/>
              </a:cxn>
              <a:cxn ang="0">
                <a:pos x="275" y="93"/>
              </a:cxn>
              <a:cxn ang="0">
                <a:pos x="352" y="35"/>
              </a:cxn>
              <a:cxn ang="0">
                <a:pos x="435" y="0"/>
              </a:cxn>
              <a:cxn ang="0">
                <a:pos x="521" y="0"/>
              </a:cxn>
              <a:cxn ang="0">
                <a:pos x="499" y="80"/>
              </a:cxn>
              <a:cxn ang="0">
                <a:pos x="435" y="195"/>
              </a:cxn>
              <a:cxn ang="0">
                <a:pos x="425" y="326"/>
              </a:cxn>
              <a:cxn ang="0">
                <a:pos x="454" y="451"/>
              </a:cxn>
            </a:cxnLst>
            <a:rect l="0" t="0" r="r" b="b"/>
            <a:pathLst>
              <a:path w="521" h="672">
                <a:moveTo>
                  <a:pt x="454" y="451"/>
                </a:moveTo>
                <a:lnTo>
                  <a:pt x="381" y="477"/>
                </a:lnTo>
                <a:lnTo>
                  <a:pt x="339" y="518"/>
                </a:lnTo>
                <a:lnTo>
                  <a:pt x="317" y="573"/>
                </a:lnTo>
                <a:lnTo>
                  <a:pt x="269" y="614"/>
                </a:lnTo>
                <a:lnTo>
                  <a:pt x="211" y="653"/>
                </a:lnTo>
                <a:lnTo>
                  <a:pt x="147" y="672"/>
                </a:lnTo>
                <a:lnTo>
                  <a:pt x="93" y="669"/>
                </a:lnTo>
                <a:lnTo>
                  <a:pt x="41" y="662"/>
                </a:lnTo>
                <a:lnTo>
                  <a:pt x="0" y="669"/>
                </a:lnTo>
                <a:lnTo>
                  <a:pt x="16" y="630"/>
                </a:lnTo>
                <a:lnTo>
                  <a:pt x="25" y="576"/>
                </a:lnTo>
                <a:lnTo>
                  <a:pt x="29" y="483"/>
                </a:lnTo>
                <a:lnTo>
                  <a:pt x="48" y="387"/>
                </a:lnTo>
                <a:lnTo>
                  <a:pt x="89" y="301"/>
                </a:lnTo>
                <a:lnTo>
                  <a:pt x="141" y="224"/>
                </a:lnTo>
                <a:lnTo>
                  <a:pt x="185" y="163"/>
                </a:lnTo>
                <a:lnTo>
                  <a:pt x="275" y="93"/>
                </a:lnTo>
                <a:lnTo>
                  <a:pt x="352" y="35"/>
                </a:lnTo>
                <a:lnTo>
                  <a:pt x="435" y="0"/>
                </a:lnTo>
                <a:lnTo>
                  <a:pt x="521" y="0"/>
                </a:lnTo>
                <a:lnTo>
                  <a:pt x="499" y="80"/>
                </a:lnTo>
                <a:lnTo>
                  <a:pt x="435" y="195"/>
                </a:lnTo>
                <a:lnTo>
                  <a:pt x="425" y="326"/>
                </a:lnTo>
                <a:lnTo>
                  <a:pt x="454" y="451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9" name="Freeform 8"/>
          <p:cNvSpPr>
            <a:spLocks/>
          </p:cNvSpPr>
          <p:nvPr/>
        </p:nvSpPr>
        <p:spPr bwMode="auto">
          <a:xfrm>
            <a:off x="3708400" y="4763754"/>
            <a:ext cx="731838" cy="1278907"/>
          </a:xfrm>
          <a:custGeom>
            <a:avLst/>
            <a:gdLst/>
            <a:ahLst/>
            <a:cxnLst>
              <a:cxn ang="0">
                <a:pos x="102" y="0"/>
              </a:cxn>
              <a:cxn ang="0">
                <a:pos x="29" y="137"/>
              </a:cxn>
              <a:cxn ang="0">
                <a:pos x="0" y="249"/>
              </a:cxn>
              <a:cxn ang="0">
                <a:pos x="3" y="316"/>
              </a:cxn>
              <a:cxn ang="0">
                <a:pos x="35" y="403"/>
              </a:cxn>
              <a:cxn ang="0">
                <a:pos x="42" y="467"/>
              </a:cxn>
              <a:cxn ang="0">
                <a:pos x="90" y="540"/>
              </a:cxn>
              <a:cxn ang="0">
                <a:pos x="144" y="617"/>
              </a:cxn>
              <a:cxn ang="0">
                <a:pos x="205" y="672"/>
              </a:cxn>
              <a:cxn ang="0">
                <a:pos x="275" y="726"/>
              </a:cxn>
              <a:cxn ang="0">
                <a:pos x="294" y="732"/>
              </a:cxn>
              <a:cxn ang="0">
                <a:pos x="339" y="739"/>
              </a:cxn>
              <a:cxn ang="0">
                <a:pos x="390" y="732"/>
              </a:cxn>
              <a:cxn ang="0">
                <a:pos x="416" y="694"/>
              </a:cxn>
              <a:cxn ang="0">
                <a:pos x="432" y="659"/>
              </a:cxn>
              <a:cxn ang="0">
                <a:pos x="461" y="630"/>
              </a:cxn>
              <a:cxn ang="0">
                <a:pos x="410" y="531"/>
              </a:cxn>
              <a:cxn ang="0">
                <a:pos x="346" y="438"/>
              </a:cxn>
              <a:cxn ang="0">
                <a:pos x="288" y="329"/>
              </a:cxn>
              <a:cxn ang="0">
                <a:pos x="230" y="249"/>
              </a:cxn>
              <a:cxn ang="0">
                <a:pos x="160" y="150"/>
              </a:cxn>
              <a:cxn ang="0">
                <a:pos x="102" y="0"/>
              </a:cxn>
            </a:cxnLst>
            <a:rect l="0" t="0" r="r" b="b"/>
            <a:pathLst>
              <a:path w="461" h="739">
                <a:moveTo>
                  <a:pt x="102" y="0"/>
                </a:moveTo>
                <a:lnTo>
                  <a:pt x="29" y="137"/>
                </a:lnTo>
                <a:lnTo>
                  <a:pt x="0" y="249"/>
                </a:lnTo>
                <a:lnTo>
                  <a:pt x="3" y="316"/>
                </a:lnTo>
                <a:lnTo>
                  <a:pt x="35" y="403"/>
                </a:lnTo>
                <a:lnTo>
                  <a:pt x="42" y="467"/>
                </a:lnTo>
                <a:lnTo>
                  <a:pt x="90" y="540"/>
                </a:lnTo>
                <a:lnTo>
                  <a:pt x="144" y="617"/>
                </a:lnTo>
                <a:lnTo>
                  <a:pt x="205" y="672"/>
                </a:lnTo>
                <a:lnTo>
                  <a:pt x="275" y="726"/>
                </a:lnTo>
                <a:lnTo>
                  <a:pt x="294" y="732"/>
                </a:lnTo>
                <a:lnTo>
                  <a:pt x="339" y="739"/>
                </a:lnTo>
                <a:lnTo>
                  <a:pt x="390" y="732"/>
                </a:lnTo>
                <a:lnTo>
                  <a:pt x="416" y="694"/>
                </a:lnTo>
                <a:lnTo>
                  <a:pt x="432" y="659"/>
                </a:lnTo>
                <a:lnTo>
                  <a:pt x="461" y="630"/>
                </a:lnTo>
                <a:lnTo>
                  <a:pt x="410" y="531"/>
                </a:lnTo>
                <a:lnTo>
                  <a:pt x="346" y="438"/>
                </a:lnTo>
                <a:lnTo>
                  <a:pt x="288" y="329"/>
                </a:lnTo>
                <a:lnTo>
                  <a:pt x="230" y="249"/>
                </a:lnTo>
                <a:lnTo>
                  <a:pt x="160" y="150"/>
                </a:lnTo>
                <a:lnTo>
                  <a:pt x="102" y="0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10" name="Freeform 7"/>
          <p:cNvSpPr>
            <a:spLocks/>
          </p:cNvSpPr>
          <p:nvPr/>
        </p:nvSpPr>
        <p:spPr bwMode="auto">
          <a:xfrm>
            <a:off x="3856038" y="4706603"/>
            <a:ext cx="1143000" cy="1308326"/>
          </a:xfrm>
          <a:custGeom>
            <a:avLst/>
            <a:gdLst/>
            <a:ahLst/>
            <a:cxnLst>
              <a:cxn ang="0">
                <a:pos x="150" y="61"/>
              </a:cxn>
              <a:cxn ang="0">
                <a:pos x="454" y="272"/>
              </a:cxn>
              <a:cxn ang="0">
                <a:pos x="560" y="394"/>
              </a:cxn>
              <a:cxn ang="0">
                <a:pos x="653" y="522"/>
              </a:cxn>
              <a:cxn ang="0">
                <a:pos x="701" y="669"/>
              </a:cxn>
              <a:cxn ang="0">
                <a:pos x="720" y="756"/>
              </a:cxn>
              <a:cxn ang="0">
                <a:pos x="688" y="736"/>
              </a:cxn>
              <a:cxn ang="0">
                <a:pos x="560" y="730"/>
              </a:cxn>
              <a:cxn ang="0">
                <a:pos x="470" y="714"/>
              </a:cxn>
              <a:cxn ang="0">
                <a:pos x="368" y="666"/>
              </a:cxn>
              <a:cxn ang="0">
                <a:pos x="265" y="522"/>
              </a:cxn>
              <a:cxn ang="0">
                <a:pos x="192" y="378"/>
              </a:cxn>
              <a:cxn ang="0">
                <a:pos x="105" y="260"/>
              </a:cxn>
              <a:cxn ang="0">
                <a:pos x="51" y="160"/>
              </a:cxn>
              <a:cxn ang="0">
                <a:pos x="13" y="68"/>
              </a:cxn>
              <a:cxn ang="0">
                <a:pos x="0" y="20"/>
              </a:cxn>
              <a:cxn ang="0">
                <a:pos x="6" y="0"/>
              </a:cxn>
              <a:cxn ang="0">
                <a:pos x="99" y="16"/>
              </a:cxn>
              <a:cxn ang="0">
                <a:pos x="137" y="45"/>
              </a:cxn>
              <a:cxn ang="0">
                <a:pos x="150" y="61"/>
              </a:cxn>
            </a:cxnLst>
            <a:rect l="0" t="0" r="r" b="b"/>
            <a:pathLst>
              <a:path w="720" h="756">
                <a:moveTo>
                  <a:pt x="150" y="61"/>
                </a:moveTo>
                <a:lnTo>
                  <a:pt x="454" y="272"/>
                </a:lnTo>
                <a:lnTo>
                  <a:pt x="560" y="394"/>
                </a:lnTo>
                <a:lnTo>
                  <a:pt x="653" y="522"/>
                </a:lnTo>
                <a:lnTo>
                  <a:pt x="701" y="669"/>
                </a:lnTo>
                <a:lnTo>
                  <a:pt x="720" y="756"/>
                </a:lnTo>
                <a:lnTo>
                  <a:pt x="688" y="736"/>
                </a:lnTo>
                <a:lnTo>
                  <a:pt x="560" y="730"/>
                </a:lnTo>
                <a:lnTo>
                  <a:pt x="470" y="714"/>
                </a:lnTo>
                <a:lnTo>
                  <a:pt x="368" y="666"/>
                </a:lnTo>
                <a:lnTo>
                  <a:pt x="265" y="522"/>
                </a:lnTo>
                <a:lnTo>
                  <a:pt x="192" y="378"/>
                </a:lnTo>
                <a:lnTo>
                  <a:pt x="105" y="260"/>
                </a:lnTo>
                <a:lnTo>
                  <a:pt x="51" y="160"/>
                </a:lnTo>
                <a:lnTo>
                  <a:pt x="13" y="68"/>
                </a:lnTo>
                <a:lnTo>
                  <a:pt x="0" y="20"/>
                </a:lnTo>
                <a:lnTo>
                  <a:pt x="6" y="0"/>
                </a:lnTo>
                <a:lnTo>
                  <a:pt x="99" y="16"/>
                </a:lnTo>
                <a:lnTo>
                  <a:pt x="137" y="45"/>
                </a:lnTo>
                <a:lnTo>
                  <a:pt x="150" y="61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11" name="Freeform 6"/>
          <p:cNvSpPr>
            <a:spLocks/>
          </p:cNvSpPr>
          <p:nvPr/>
        </p:nvSpPr>
        <p:spPr bwMode="auto">
          <a:xfrm>
            <a:off x="3851275" y="4071603"/>
            <a:ext cx="1238250" cy="1162957"/>
          </a:xfrm>
          <a:custGeom>
            <a:avLst/>
            <a:gdLst/>
            <a:ahLst/>
            <a:cxnLst>
              <a:cxn ang="0">
                <a:pos x="0" y="407"/>
              </a:cxn>
              <a:cxn ang="0">
                <a:pos x="137" y="452"/>
              </a:cxn>
              <a:cxn ang="0">
                <a:pos x="214" y="528"/>
              </a:cxn>
              <a:cxn ang="0">
                <a:pos x="265" y="573"/>
              </a:cxn>
              <a:cxn ang="0">
                <a:pos x="396" y="637"/>
              </a:cxn>
              <a:cxn ang="0">
                <a:pos x="502" y="669"/>
              </a:cxn>
              <a:cxn ang="0">
                <a:pos x="640" y="672"/>
              </a:cxn>
              <a:cxn ang="0">
                <a:pos x="716" y="647"/>
              </a:cxn>
              <a:cxn ang="0">
                <a:pos x="752" y="583"/>
              </a:cxn>
              <a:cxn ang="0">
                <a:pos x="780" y="496"/>
              </a:cxn>
              <a:cxn ang="0">
                <a:pos x="774" y="436"/>
              </a:cxn>
              <a:cxn ang="0">
                <a:pos x="723" y="349"/>
              </a:cxn>
              <a:cxn ang="0">
                <a:pos x="678" y="298"/>
              </a:cxn>
              <a:cxn ang="0">
                <a:pos x="659" y="276"/>
              </a:cxn>
              <a:cxn ang="0">
                <a:pos x="572" y="106"/>
              </a:cxn>
              <a:cxn ang="0">
                <a:pos x="528" y="39"/>
              </a:cxn>
              <a:cxn ang="0">
                <a:pos x="460" y="16"/>
              </a:cxn>
              <a:cxn ang="0">
                <a:pos x="400" y="4"/>
              </a:cxn>
              <a:cxn ang="0">
                <a:pos x="345" y="0"/>
              </a:cxn>
              <a:cxn ang="0">
                <a:pos x="316" y="39"/>
              </a:cxn>
              <a:cxn ang="0">
                <a:pos x="278" y="125"/>
              </a:cxn>
              <a:cxn ang="0">
                <a:pos x="240" y="208"/>
              </a:cxn>
              <a:cxn ang="0">
                <a:pos x="102" y="352"/>
              </a:cxn>
              <a:cxn ang="0">
                <a:pos x="0" y="407"/>
              </a:cxn>
            </a:cxnLst>
            <a:rect l="0" t="0" r="r" b="b"/>
            <a:pathLst>
              <a:path w="780" h="672">
                <a:moveTo>
                  <a:pt x="0" y="407"/>
                </a:moveTo>
                <a:lnTo>
                  <a:pt x="137" y="452"/>
                </a:lnTo>
                <a:lnTo>
                  <a:pt x="214" y="528"/>
                </a:lnTo>
                <a:lnTo>
                  <a:pt x="265" y="573"/>
                </a:lnTo>
                <a:lnTo>
                  <a:pt x="396" y="637"/>
                </a:lnTo>
                <a:lnTo>
                  <a:pt x="502" y="669"/>
                </a:lnTo>
                <a:lnTo>
                  <a:pt x="640" y="672"/>
                </a:lnTo>
                <a:lnTo>
                  <a:pt x="716" y="647"/>
                </a:lnTo>
                <a:lnTo>
                  <a:pt x="752" y="583"/>
                </a:lnTo>
                <a:lnTo>
                  <a:pt x="780" y="496"/>
                </a:lnTo>
                <a:lnTo>
                  <a:pt x="774" y="436"/>
                </a:lnTo>
                <a:lnTo>
                  <a:pt x="723" y="349"/>
                </a:lnTo>
                <a:lnTo>
                  <a:pt x="678" y="298"/>
                </a:lnTo>
                <a:lnTo>
                  <a:pt x="659" y="276"/>
                </a:lnTo>
                <a:lnTo>
                  <a:pt x="572" y="106"/>
                </a:lnTo>
                <a:lnTo>
                  <a:pt x="528" y="39"/>
                </a:lnTo>
                <a:lnTo>
                  <a:pt x="460" y="16"/>
                </a:lnTo>
                <a:lnTo>
                  <a:pt x="400" y="4"/>
                </a:lnTo>
                <a:lnTo>
                  <a:pt x="345" y="0"/>
                </a:lnTo>
                <a:lnTo>
                  <a:pt x="316" y="39"/>
                </a:lnTo>
                <a:lnTo>
                  <a:pt x="278" y="125"/>
                </a:lnTo>
                <a:lnTo>
                  <a:pt x="240" y="208"/>
                </a:lnTo>
                <a:lnTo>
                  <a:pt x="102" y="352"/>
                </a:lnTo>
                <a:lnTo>
                  <a:pt x="0" y="407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12" name="Freeform 5"/>
          <p:cNvSpPr>
            <a:spLocks/>
          </p:cNvSpPr>
          <p:nvPr/>
        </p:nvSpPr>
        <p:spPr bwMode="auto">
          <a:xfrm>
            <a:off x="3648075" y="3381041"/>
            <a:ext cx="654050" cy="1528111"/>
          </a:xfrm>
          <a:custGeom>
            <a:avLst/>
            <a:gdLst/>
            <a:ahLst/>
            <a:cxnLst>
              <a:cxn ang="0">
                <a:pos x="0" y="883"/>
              </a:cxn>
              <a:cxn ang="0">
                <a:pos x="128" y="855"/>
              </a:cxn>
              <a:cxn ang="0">
                <a:pos x="211" y="800"/>
              </a:cxn>
              <a:cxn ang="0">
                <a:pos x="291" y="733"/>
              </a:cxn>
              <a:cxn ang="0">
                <a:pos x="355" y="666"/>
              </a:cxn>
              <a:cxn ang="0">
                <a:pos x="387" y="615"/>
              </a:cxn>
              <a:cxn ang="0">
                <a:pos x="412" y="467"/>
              </a:cxn>
              <a:cxn ang="0">
                <a:pos x="409" y="349"/>
              </a:cxn>
              <a:cxn ang="0">
                <a:pos x="380" y="218"/>
              </a:cxn>
              <a:cxn ang="0">
                <a:pos x="336" y="122"/>
              </a:cxn>
              <a:cxn ang="0">
                <a:pos x="288" y="58"/>
              </a:cxn>
              <a:cxn ang="0">
                <a:pos x="230" y="0"/>
              </a:cxn>
              <a:cxn ang="0">
                <a:pos x="182" y="51"/>
              </a:cxn>
              <a:cxn ang="0">
                <a:pos x="124" y="122"/>
              </a:cxn>
              <a:cxn ang="0">
                <a:pos x="83" y="202"/>
              </a:cxn>
              <a:cxn ang="0">
                <a:pos x="51" y="397"/>
              </a:cxn>
              <a:cxn ang="0">
                <a:pos x="48" y="461"/>
              </a:cxn>
              <a:cxn ang="0">
                <a:pos x="60" y="570"/>
              </a:cxn>
              <a:cxn ang="0">
                <a:pos x="54" y="682"/>
              </a:cxn>
              <a:cxn ang="0">
                <a:pos x="16" y="787"/>
              </a:cxn>
              <a:cxn ang="0">
                <a:pos x="0" y="883"/>
              </a:cxn>
            </a:cxnLst>
            <a:rect l="0" t="0" r="r" b="b"/>
            <a:pathLst>
              <a:path w="412" h="883">
                <a:moveTo>
                  <a:pt x="0" y="883"/>
                </a:moveTo>
                <a:lnTo>
                  <a:pt x="128" y="855"/>
                </a:lnTo>
                <a:lnTo>
                  <a:pt x="211" y="800"/>
                </a:lnTo>
                <a:lnTo>
                  <a:pt x="291" y="733"/>
                </a:lnTo>
                <a:lnTo>
                  <a:pt x="355" y="666"/>
                </a:lnTo>
                <a:lnTo>
                  <a:pt x="387" y="615"/>
                </a:lnTo>
                <a:lnTo>
                  <a:pt x="412" y="467"/>
                </a:lnTo>
                <a:lnTo>
                  <a:pt x="409" y="349"/>
                </a:lnTo>
                <a:lnTo>
                  <a:pt x="380" y="218"/>
                </a:lnTo>
                <a:lnTo>
                  <a:pt x="336" y="122"/>
                </a:lnTo>
                <a:lnTo>
                  <a:pt x="288" y="58"/>
                </a:lnTo>
                <a:lnTo>
                  <a:pt x="230" y="0"/>
                </a:lnTo>
                <a:lnTo>
                  <a:pt x="182" y="51"/>
                </a:lnTo>
                <a:lnTo>
                  <a:pt x="124" y="122"/>
                </a:lnTo>
                <a:lnTo>
                  <a:pt x="83" y="202"/>
                </a:lnTo>
                <a:lnTo>
                  <a:pt x="51" y="397"/>
                </a:lnTo>
                <a:lnTo>
                  <a:pt x="48" y="461"/>
                </a:lnTo>
                <a:lnTo>
                  <a:pt x="60" y="570"/>
                </a:lnTo>
                <a:lnTo>
                  <a:pt x="54" y="682"/>
                </a:lnTo>
                <a:lnTo>
                  <a:pt x="16" y="787"/>
                </a:lnTo>
                <a:lnTo>
                  <a:pt x="0" y="883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81268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19000">
        <p15:prstTrans prst="curtains"/>
      </p:transition>
    </mc:Choice>
    <mc:Fallback xmlns="">
      <p:transition spd="slow" advClick="0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8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2000" fill="hold"/>
                                        <p:tgtEl>
                                          <p:spTgt spid="12"/>
                                        </p:tgtEl>
                                      </p:cBhvr>
                                      <p:by x="100000" y="40000"/>
                                    </p:animScale>
                                  </p:childTnLst>
                                </p:cTn>
                              </p:par>
                              <p:par>
                                <p:cTn id="13" presetID="59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1.85185E-6 C 4.44444E-6 -0.03496 0.10694 -0.06204 0.23715 -0.06204 C 0.37135 -0.06204 0.41632 -0.0294 0.47847 1.85185E-6 C 0.51944 0.05393 0.58541 0.06204 0.71961 0.06204 C 0.84982 0.06204 0.95694 0.03495 0.95694 1.85185E-6 " pathEditMode="relative" rAng="0" ptsTypes="fffff"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7847" y="0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animRot by="1800000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6" presetClass="emph" presetSubtype="0" fill="hold" grpId="1" nodeType="withEffect">
                                  <p:stCondLst>
                                    <p:cond delay="100"/>
                                  </p:stCondLst>
                                  <p:childTnLst>
                                    <p:animScale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9" presetID="0" presetClass="path" presetSubtype="0" accel="50000" decel="50000" fill="hold" grpId="2" nodeType="with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-1.11111E-6 -1.48148E-6 C 0.02708 -0.05764 0.05452 -0.11481 0.11945 -0.1331 C 0.18438 -0.15139 0.30695 -0.12917 0.38941 -0.10972 C 0.47188 -0.09051 0.53854 -0.02546 0.61406 -0.01643 C 0.68941 -0.00741 0.79792 -0.04143 0.84236 -0.05625 C 0.88663 -0.07106 0.88351 -0.08819 0.88038 -0.10532 " pathEditMode="relative" rAng="0" ptsTypes="aaaaaA">
                                      <p:cBhvr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4300" y="-7600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8" presetClass="emph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animRot by="2400000">
                                      <p:cBhvr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6" presetClass="emph" presetSubtype="0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24" dur="2000" fill="hold"/>
                                        <p:tgtEl>
                                          <p:spTgt spid="11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5" presetID="0" presetClass="path" presetSubtype="0" accel="50000" decel="50000" fill="hold" grpId="2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7" presetID="8" presetClass="emph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animRot by="-5400000">
                                      <p:cBhvr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6" presetClass="emph" presetSubtype="0" fill="hold" grpId="1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100000" y="40000"/>
                                    </p:animScale>
                                  </p:childTnLst>
                                </p:cTn>
                              </p:par>
                              <p:par>
                                <p:cTn id="31" presetID="0" presetClass="path" presetSubtype="0" accel="50000" decel="50000" fill="hold" grpId="2" nodeType="withEffect">
                                  <p:stCondLst>
                                    <p:cond delay="4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3" presetID="8" presetClass="emph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5400000">
                                      <p:cBhvr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6" presetClass="emph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36" dur="2000" fill="hold"/>
                                        <p:tgtEl>
                                          <p:spTgt spid="9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0" presetClass="path" presetSubtype="0" accel="50000" decel="50000" fill="hold" grpId="2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3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9" presetID="8" presetClass="emph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6" presetClass="emph" presetSubtype="0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animScale>
                                      <p:cBhvr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3" presetID="0" presetClass="path" presetSubtype="0" accel="50000" decel="50000" fill="hold" grpId="2" nodeType="withEffect">
                                  <p:stCondLst>
                                    <p:cond delay="6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4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Rectangle 29"/>
          <p:cNvSpPr/>
          <p:nvPr/>
        </p:nvSpPr>
        <p:spPr>
          <a:xfrm>
            <a:off x="1524000" y="0"/>
            <a:ext cx="9235440" cy="6858000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95000"/>
                  <a:lumOff val="5000"/>
                  <a:alpha val="60000"/>
                </a:schemeClr>
              </a:gs>
              <a:gs pos="100000">
                <a:schemeClr val="tx1">
                  <a:lumMod val="95000"/>
                  <a:lumOff val="5000"/>
                  <a:alpha val="9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Para nascer e pagar meus tributos</a:t>
            </a:r>
          </a:p>
          <a:p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Ou viver o que de bom fiz, evoluir?</a:t>
            </a:r>
          </a:p>
          <a:p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Ter uma vida mais plena e justa</a:t>
            </a:r>
          </a:p>
          <a:p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De acordo que soube fazer e construir</a:t>
            </a:r>
            <a:r>
              <a:rPr lang="pt-BR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.</a:t>
            </a:r>
          </a:p>
        </p:txBody>
      </p:sp>
      <p:sp useBgFill="1">
        <p:nvSpPr>
          <p:cNvPr id="7" name="Freeform 4"/>
          <p:cNvSpPr>
            <a:spLocks/>
          </p:cNvSpPr>
          <p:nvPr/>
        </p:nvSpPr>
        <p:spPr bwMode="auto">
          <a:xfrm>
            <a:off x="2701925" y="3868403"/>
            <a:ext cx="1047750" cy="1268523"/>
          </a:xfrm>
          <a:custGeom>
            <a:avLst/>
            <a:gdLst/>
            <a:ahLst/>
            <a:cxnLst>
              <a:cxn ang="0">
                <a:pos x="637" y="404"/>
              </a:cxn>
              <a:cxn ang="0">
                <a:pos x="660" y="362"/>
              </a:cxn>
              <a:cxn ang="0">
                <a:pos x="660" y="317"/>
              </a:cxn>
              <a:cxn ang="0">
                <a:pos x="660" y="237"/>
              </a:cxn>
              <a:cxn ang="0">
                <a:pos x="653" y="192"/>
              </a:cxn>
              <a:cxn ang="0">
                <a:pos x="634" y="148"/>
              </a:cxn>
              <a:cxn ang="0">
                <a:pos x="599" y="96"/>
              </a:cxn>
              <a:cxn ang="0">
                <a:pos x="567" y="55"/>
              </a:cxn>
              <a:cxn ang="0">
                <a:pos x="525" y="23"/>
              </a:cxn>
              <a:cxn ang="0">
                <a:pos x="391" y="0"/>
              </a:cxn>
              <a:cxn ang="0">
                <a:pos x="288" y="0"/>
              </a:cxn>
              <a:cxn ang="0">
                <a:pos x="189" y="20"/>
              </a:cxn>
              <a:cxn ang="0">
                <a:pos x="84" y="71"/>
              </a:cxn>
              <a:cxn ang="0">
                <a:pos x="26" y="116"/>
              </a:cxn>
              <a:cxn ang="0">
                <a:pos x="0" y="189"/>
              </a:cxn>
              <a:cxn ang="0">
                <a:pos x="7" y="311"/>
              </a:cxn>
              <a:cxn ang="0">
                <a:pos x="36" y="432"/>
              </a:cxn>
              <a:cxn ang="0">
                <a:pos x="103" y="557"/>
              </a:cxn>
              <a:cxn ang="0">
                <a:pos x="138" y="612"/>
              </a:cxn>
              <a:cxn ang="0">
                <a:pos x="189" y="672"/>
              </a:cxn>
              <a:cxn ang="0">
                <a:pos x="237" y="720"/>
              </a:cxn>
              <a:cxn ang="0">
                <a:pos x="298" y="733"/>
              </a:cxn>
              <a:cxn ang="0">
                <a:pos x="362" y="727"/>
              </a:cxn>
              <a:cxn ang="0">
                <a:pos x="423" y="704"/>
              </a:cxn>
              <a:cxn ang="0">
                <a:pos x="464" y="663"/>
              </a:cxn>
              <a:cxn ang="0">
                <a:pos x="522" y="637"/>
              </a:cxn>
              <a:cxn ang="0">
                <a:pos x="596" y="580"/>
              </a:cxn>
              <a:cxn ang="0">
                <a:pos x="637" y="404"/>
              </a:cxn>
            </a:cxnLst>
            <a:rect l="0" t="0" r="r" b="b"/>
            <a:pathLst>
              <a:path w="660" h="733">
                <a:moveTo>
                  <a:pt x="637" y="404"/>
                </a:moveTo>
                <a:lnTo>
                  <a:pt x="660" y="362"/>
                </a:lnTo>
                <a:lnTo>
                  <a:pt x="660" y="317"/>
                </a:lnTo>
                <a:lnTo>
                  <a:pt x="660" y="237"/>
                </a:lnTo>
                <a:lnTo>
                  <a:pt x="653" y="192"/>
                </a:lnTo>
                <a:lnTo>
                  <a:pt x="634" y="148"/>
                </a:lnTo>
                <a:lnTo>
                  <a:pt x="599" y="96"/>
                </a:lnTo>
                <a:lnTo>
                  <a:pt x="567" y="55"/>
                </a:lnTo>
                <a:lnTo>
                  <a:pt x="525" y="23"/>
                </a:lnTo>
                <a:lnTo>
                  <a:pt x="391" y="0"/>
                </a:lnTo>
                <a:lnTo>
                  <a:pt x="288" y="0"/>
                </a:lnTo>
                <a:lnTo>
                  <a:pt x="189" y="20"/>
                </a:lnTo>
                <a:lnTo>
                  <a:pt x="84" y="71"/>
                </a:lnTo>
                <a:lnTo>
                  <a:pt x="26" y="116"/>
                </a:lnTo>
                <a:lnTo>
                  <a:pt x="0" y="189"/>
                </a:lnTo>
                <a:lnTo>
                  <a:pt x="7" y="311"/>
                </a:lnTo>
                <a:lnTo>
                  <a:pt x="36" y="432"/>
                </a:lnTo>
                <a:lnTo>
                  <a:pt x="103" y="557"/>
                </a:lnTo>
                <a:lnTo>
                  <a:pt x="138" y="612"/>
                </a:lnTo>
                <a:lnTo>
                  <a:pt x="189" y="672"/>
                </a:lnTo>
                <a:lnTo>
                  <a:pt x="237" y="720"/>
                </a:lnTo>
                <a:lnTo>
                  <a:pt x="298" y="733"/>
                </a:lnTo>
                <a:lnTo>
                  <a:pt x="362" y="727"/>
                </a:lnTo>
                <a:lnTo>
                  <a:pt x="423" y="704"/>
                </a:lnTo>
                <a:lnTo>
                  <a:pt x="464" y="663"/>
                </a:lnTo>
                <a:lnTo>
                  <a:pt x="522" y="637"/>
                </a:lnTo>
                <a:lnTo>
                  <a:pt x="596" y="580"/>
                </a:lnTo>
                <a:lnTo>
                  <a:pt x="637" y="404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8" name="Freeform 9"/>
          <p:cNvSpPr>
            <a:spLocks/>
          </p:cNvSpPr>
          <p:nvPr/>
        </p:nvSpPr>
        <p:spPr bwMode="auto">
          <a:xfrm>
            <a:off x="3068639" y="4722478"/>
            <a:ext cx="827087" cy="1162957"/>
          </a:xfrm>
          <a:custGeom>
            <a:avLst/>
            <a:gdLst/>
            <a:ahLst/>
            <a:cxnLst>
              <a:cxn ang="0">
                <a:pos x="454" y="451"/>
              </a:cxn>
              <a:cxn ang="0">
                <a:pos x="381" y="477"/>
              </a:cxn>
              <a:cxn ang="0">
                <a:pos x="339" y="518"/>
              </a:cxn>
              <a:cxn ang="0">
                <a:pos x="317" y="573"/>
              </a:cxn>
              <a:cxn ang="0">
                <a:pos x="269" y="614"/>
              </a:cxn>
              <a:cxn ang="0">
                <a:pos x="211" y="653"/>
              </a:cxn>
              <a:cxn ang="0">
                <a:pos x="147" y="672"/>
              </a:cxn>
              <a:cxn ang="0">
                <a:pos x="93" y="669"/>
              </a:cxn>
              <a:cxn ang="0">
                <a:pos x="41" y="662"/>
              </a:cxn>
              <a:cxn ang="0">
                <a:pos x="0" y="669"/>
              </a:cxn>
              <a:cxn ang="0">
                <a:pos x="16" y="630"/>
              </a:cxn>
              <a:cxn ang="0">
                <a:pos x="25" y="576"/>
              </a:cxn>
              <a:cxn ang="0">
                <a:pos x="29" y="483"/>
              </a:cxn>
              <a:cxn ang="0">
                <a:pos x="48" y="387"/>
              </a:cxn>
              <a:cxn ang="0">
                <a:pos x="89" y="301"/>
              </a:cxn>
              <a:cxn ang="0">
                <a:pos x="141" y="224"/>
              </a:cxn>
              <a:cxn ang="0">
                <a:pos x="185" y="163"/>
              </a:cxn>
              <a:cxn ang="0">
                <a:pos x="275" y="93"/>
              </a:cxn>
              <a:cxn ang="0">
                <a:pos x="352" y="35"/>
              </a:cxn>
              <a:cxn ang="0">
                <a:pos x="435" y="0"/>
              </a:cxn>
              <a:cxn ang="0">
                <a:pos x="521" y="0"/>
              </a:cxn>
              <a:cxn ang="0">
                <a:pos x="499" y="80"/>
              </a:cxn>
              <a:cxn ang="0">
                <a:pos x="435" y="195"/>
              </a:cxn>
              <a:cxn ang="0">
                <a:pos x="425" y="326"/>
              </a:cxn>
              <a:cxn ang="0">
                <a:pos x="454" y="451"/>
              </a:cxn>
            </a:cxnLst>
            <a:rect l="0" t="0" r="r" b="b"/>
            <a:pathLst>
              <a:path w="521" h="672">
                <a:moveTo>
                  <a:pt x="454" y="451"/>
                </a:moveTo>
                <a:lnTo>
                  <a:pt x="381" y="477"/>
                </a:lnTo>
                <a:lnTo>
                  <a:pt x="339" y="518"/>
                </a:lnTo>
                <a:lnTo>
                  <a:pt x="317" y="573"/>
                </a:lnTo>
                <a:lnTo>
                  <a:pt x="269" y="614"/>
                </a:lnTo>
                <a:lnTo>
                  <a:pt x="211" y="653"/>
                </a:lnTo>
                <a:lnTo>
                  <a:pt x="147" y="672"/>
                </a:lnTo>
                <a:lnTo>
                  <a:pt x="93" y="669"/>
                </a:lnTo>
                <a:lnTo>
                  <a:pt x="41" y="662"/>
                </a:lnTo>
                <a:lnTo>
                  <a:pt x="0" y="669"/>
                </a:lnTo>
                <a:lnTo>
                  <a:pt x="16" y="630"/>
                </a:lnTo>
                <a:lnTo>
                  <a:pt x="25" y="576"/>
                </a:lnTo>
                <a:lnTo>
                  <a:pt x="29" y="483"/>
                </a:lnTo>
                <a:lnTo>
                  <a:pt x="48" y="387"/>
                </a:lnTo>
                <a:lnTo>
                  <a:pt x="89" y="301"/>
                </a:lnTo>
                <a:lnTo>
                  <a:pt x="141" y="224"/>
                </a:lnTo>
                <a:lnTo>
                  <a:pt x="185" y="163"/>
                </a:lnTo>
                <a:lnTo>
                  <a:pt x="275" y="93"/>
                </a:lnTo>
                <a:lnTo>
                  <a:pt x="352" y="35"/>
                </a:lnTo>
                <a:lnTo>
                  <a:pt x="435" y="0"/>
                </a:lnTo>
                <a:lnTo>
                  <a:pt x="521" y="0"/>
                </a:lnTo>
                <a:lnTo>
                  <a:pt x="499" y="80"/>
                </a:lnTo>
                <a:lnTo>
                  <a:pt x="435" y="195"/>
                </a:lnTo>
                <a:lnTo>
                  <a:pt x="425" y="326"/>
                </a:lnTo>
                <a:lnTo>
                  <a:pt x="454" y="451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9" name="Freeform 8"/>
          <p:cNvSpPr>
            <a:spLocks/>
          </p:cNvSpPr>
          <p:nvPr/>
        </p:nvSpPr>
        <p:spPr bwMode="auto">
          <a:xfrm>
            <a:off x="3708400" y="4763754"/>
            <a:ext cx="731838" cy="1278907"/>
          </a:xfrm>
          <a:custGeom>
            <a:avLst/>
            <a:gdLst/>
            <a:ahLst/>
            <a:cxnLst>
              <a:cxn ang="0">
                <a:pos x="102" y="0"/>
              </a:cxn>
              <a:cxn ang="0">
                <a:pos x="29" y="137"/>
              </a:cxn>
              <a:cxn ang="0">
                <a:pos x="0" y="249"/>
              </a:cxn>
              <a:cxn ang="0">
                <a:pos x="3" y="316"/>
              </a:cxn>
              <a:cxn ang="0">
                <a:pos x="35" y="403"/>
              </a:cxn>
              <a:cxn ang="0">
                <a:pos x="42" y="467"/>
              </a:cxn>
              <a:cxn ang="0">
                <a:pos x="90" y="540"/>
              </a:cxn>
              <a:cxn ang="0">
                <a:pos x="144" y="617"/>
              </a:cxn>
              <a:cxn ang="0">
                <a:pos x="205" y="672"/>
              </a:cxn>
              <a:cxn ang="0">
                <a:pos x="275" y="726"/>
              </a:cxn>
              <a:cxn ang="0">
                <a:pos x="294" y="732"/>
              </a:cxn>
              <a:cxn ang="0">
                <a:pos x="339" y="739"/>
              </a:cxn>
              <a:cxn ang="0">
                <a:pos x="390" y="732"/>
              </a:cxn>
              <a:cxn ang="0">
                <a:pos x="416" y="694"/>
              </a:cxn>
              <a:cxn ang="0">
                <a:pos x="432" y="659"/>
              </a:cxn>
              <a:cxn ang="0">
                <a:pos x="461" y="630"/>
              </a:cxn>
              <a:cxn ang="0">
                <a:pos x="410" y="531"/>
              </a:cxn>
              <a:cxn ang="0">
                <a:pos x="346" y="438"/>
              </a:cxn>
              <a:cxn ang="0">
                <a:pos x="288" y="329"/>
              </a:cxn>
              <a:cxn ang="0">
                <a:pos x="230" y="249"/>
              </a:cxn>
              <a:cxn ang="0">
                <a:pos x="160" y="150"/>
              </a:cxn>
              <a:cxn ang="0">
                <a:pos x="102" y="0"/>
              </a:cxn>
            </a:cxnLst>
            <a:rect l="0" t="0" r="r" b="b"/>
            <a:pathLst>
              <a:path w="461" h="739">
                <a:moveTo>
                  <a:pt x="102" y="0"/>
                </a:moveTo>
                <a:lnTo>
                  <a:pt x="29" y="137"/>
                </a:lnTo>
                <a:lnTo>
                  <a:pt x="0" y="249"/>
                </a:lnTo>
                <a:lnTo>
                  <a:pt x="3" y="316"/>
                </a:lnTo>
                <a:lnTo>
                  <a:pt x="35" y="403"/>
                </a:lnTo>
                <a:lnTo>
                  <a:pt x="42" y="467"/>
                </a:lnTo>
                <a:lnTo>
                  <a:pt x="90" y="540"/>
                </a:lnTo>
                <a:lnTo>
                  <a:pt x="144" y="617"/>
                </a:lnTo>
                <a:lnTo>
                  <a:pt x="205" y="672"/>
                </a:lnTo>
                <a:lnTo>
                  <a:pt x="275" y="726"/>
                </a:lnTo>
                <a:lnTo>
                  <a:pt x="294" y="732"/>
                </a:lnTo>
                <a:lnTo>
                  <a:pt x="339" y="739"/>
                </a:lnTo>
                <a:lnTo>
                  <a:pt x="390" y="732"/>
                </a:lnTo>
                <a:lnTo>
                  <a:pt x="416" y="694"/>
                </a:lnTo>
                <a:lnTo>
                  <a:pt x="432" y="659"/>
                </a:lnTo>
                <a:lnTo>
                  <a:pt x="461" y="630"/>
                </a:lnTo>
                <a:lnTo>
                  <a:pt x="410" y="531"/>
                </a:lnTo>
                <a:lnTo>
                  <a:pt x="346" y="438"/>
                </a:lnTo>
                <a:lnTo>
                  <a:pt x="288" y="329"/>
                </a:lnTo>
                <a:lnTo>
                  <a:pt x="230" y="249"/>
                </a:lnTo>
                <a:lnTo>
                  <a:pt x="160" y="150"/>
                </a:lnTo>
                <a:lnTo>
                  <a:pt x="102" y="0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10" name="Freeform 7"/>
          <p:cNvSpPr>
            <a:spLocks/>
          </p:cNvSpPr>
          <p:nvPr/>
        </p:nvSpPr>
        <p:spPr bwMode="auto">
          <a:xfrm>
            <a:off x="3856038" y="4706603"/>
            <a:ext cx="1143000" cy="1308326"/>
          </a:xfrm>
          <a:custGeom>
            <a:avLst/>
            <a:gdLst/>
            <a:ahLst/>
            <a:cxnLst>
              <a:cxn ang="0">
                <a:pos x="150" y="61"/>
              </a:cxn>
              <a:cxn ang="0">
                <a:pos x="454" y="272"/>
              </a:cxn>
              <a:cxn ang="0">
                <a:pos x="560" y="394"/>
              </a:cxn>
              <a:cxn ang="0">
                <a:pos x="653" y="522"/>
              </a:cxn>
              <a:cxn ang="0">
                <a:pos x="701" y="669"/>
              </a:cxn>
              <a:cxn ang="0">
                <a:pos x="720" y="756"/>
              </a:cxn>
              <a:cxn ang="0">
                <a:pos x="688" y="736"/>
              </a:cxn>
              <a:cxn ang="0">
                <a:pos x="560" y="730"/>
              </a:cxn>
              <a:cxn ang="0">
                <a:pos x="470" y="714"/>
              </a:cxn>
              <a:cxn ang="0">
                <a:pos x="368" y="666"/>
              </a:cxn>
              <a:cxn ang="0">
                <a:pos x="265" y="522"/>
              </a:cxn>
              <a:cxn ang="0">
                <a:pos x="192" y="378"/>
              </a:cxn>
              <a:cxn ang="0">
                <a:pos x="105" y="260"/>
              </a:cxn>
              <a:cxn ang="0">
                <a:pos x="51" y="160"/>
              </a:cxn>
              <a:cxn ang="0">
                <a:pos x="13" y="68"/>
              </a:cxn>
              <a:cxn ang="0">
                <a:pos x="0" y="20"/>
              </a:cxn>
              <a:cxn ang="0">
                <a:pos x="6" y="0"/>
              </a:cxn>
              <a:cxn ang="0">
                <a:pos x="99" y="16"/>
              </a:cxn>
              <a:cxn ang="0">
                <a:pos x="137" y="45"/>
              </a:cxn>
              <a:cxn ang="0">
                <a:pos x="150" y="61"/>
              </a:cxn>
            </a:cxnLst>
            <a:rect l="0" t="0" r="r" b="b"/>
            <a:pathLst>
              <a:path w="720" h="756">
                <a:moveTo>
                  <a:pt x="150" y="61"/>
                </a:moveTo>
                <a:lnTo>
                  <a:pt x="454" y="272"/>
                </a:lnTo>
                <a:lnTo>
                  <a:pt x="560" y="394"/>
                </a:lnTo>
                <a:lnTo>
                  <a:pt x="653" y="522"/>
                </a:lnTo>
                <a:lnTo>
                  <a:pt x="701" y="669"/>
                </a:lnTo>
                <a:lnTo>
                  <a:pt x="720" y="756"/>
                </a:lnTo>
                <a:lnTo>
                  <a:pt x="688" y="736"/>
                </a:lnTo>
                <a:lnTo>
                  <a:pt x="560" y="730"/>
                </a:lnTo>
                <a:lnTo>
                  <a:pt x="470" y="714"/>
                </a:lnTo>
                <a:lnTo>
                  <a:pt x="368" y="666"/>
                </a:lnTo>
                <a:lnTo>
                  <a:pt x="265" y="522"/>
                </a:lnTo>
                <a:lnTo>
                  <a:pt x="192" y="378"/>
                </a:lnTo>
                <a:lnTo>
                  <a:pt x="105" y="260"/>
                </a:lnTo>
                <a:lnTo>
                  <a:pt x="51" y="160"/>
                </a:lnTo>
                <a:lnTo>
                  <a:pt x="13" y="68"/>
                </a:lnTo>
                <a:lnTo>
                  <a:pt x="0" y="20"/>
                </a:lnTo>
                <a:lnTo>
                  <a:pt x="6" y="0"/>
                </a:lnTo>
                <a:lnTo>
                  <a:pt x="99" y="16"/>
                </a:lnTo>
                <a:lnTo>
                  <a:pt x="137" y="45"/>
                </a:lnTo>
                <a:lnTo>
                  <a:pt x="150" y="61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11" name="Freeform 6"/>
          <p:cNvSpPr>
            <a:spLocks/>
          </p:cNvSpPr>
          <p:nvPr/>
        </p:nvSpPr>
        <p:spPr bwMode="auto">
          <a:xfrm>
            <a:off x="3851275" y="4071603"/>
            <a:ext cx="1238250" cy="1162957"/>
          </a:xfrm>
          <a:custGeom>
            <a:avLst/>
            <a:gdLst/>
            <a:ahLst/>
            <a:cxnLst>
              <a:cxn ang="0">
                <a:pos x="0" y="407"/>
              </a:cxn>
              <a:cxn ang="0">
                <a:pos x="137" y="452"/>
              </a:cxn>
              <a:cxn ang="0">
                <a:pos x="214" y="528"/>
              </a:cxn>
              <a:cxn ang="0">
                <a:pos x="265" y="573"/>
              </a:cxn>
              <a:cxn ang="0">
                <a:pos x="396" y="637"/>
              </a:cxn>
              <a:cxn ang="0">
                <a:pos x="502" y="669"/>
              </a:cxn>
              <a:cxn ang="0">
                <a:pos x="640" y="672"/>
              </a:cxn>
              <a:cxn ang="0">
                <a:pos x="716" y="647"/>
              </a:cxn>
              <a:cxn ang="0">
                <a:pos x="752" y="583"/>
              </a:cxn>
              <a:cxn ang="0">
                <a:pos x="780" y="496"/>
              </a:cxn>
              <a:cxn ang="0">
                <a:pos x="774" y="436"/>
              </a:cxn>
              <a:cxn ang="0">
                <a:pos x="723" y="349"/>
              </a:cxn>
              <a:cxn ang="0">
                <a:pos x="678" y="298"/>
              </a:cxn>
              <a:cxn ang="0">
                <a:pos x="659" y="276"/>
              </a:cxn>
              <a:cxn ang="0">
                <a:pos x="572" y="106"/>
              </a:cxn>
              <a:cxn ang="0">
                <a:pos x="528" y="39"/>
              </a:cxn>
              <a:cxn ang="0">
                <a:pos x="460" y="16"/>
              </a:cxn>
              <a:cxn ang="0">
                <a:pos x="400" y="4"/>
              </a:cxn>
              <a:cxn ang="0">
                <a:pos x="345" y="0"/>
              </a:cxn>
              <a:cxn ang="0">
                <a:pos x="316" y="39"/>
              </a:cxn>
              <a:cxn ang="0">
                <a:pos x="278" y="125"/>
              </a:cxn>
              <a:cxn ang="0">
                <a:pos x="240" y="208"/>
              </a:cxn>
              <a:cxn ang="0">
                <a:pos x="102" y="352"/>
              </a:cxn>
              <a:cxn ang="0">
                <a:pos x="0" y="407"/>
              </a:cxn>
            </a:cxnLst>
            <a:rect l="0" t="0" r="r" b="b"/>
            <a:pathLst>
              <a:path w="780" h="672">
                <a:moveTo>
                  <a:pt x="0" y="407"/>
                </a:moveTo>
                <a:lnTo>
                  <a:pt x="137" y="452"/>
                </a:lnTo>
                <a:lnTo>
                  <a:pt x="214" y="528"/>
                </a:lnTo>
                <a:lnTo>
                  <a:pt x="265" y="573"/>
                </a:lnTo>
                <a:lnTo>
                  <a:pt x="396" y="637"/>
                </a:lnTo>
                <a:lnTo>
                  <a:pt x="502" y="669"/>
                </a:lnTo>
                <a:lnTo>
                  <a:pt x="640" y="672"/>
                </a:lnTo>
                <a:lnTo>
                  <a:pt x="716" y="647"/>
                </a:lnTo>
                <a:lnTo>
                  <a:pt x="752" y="583"/>
                </a:lnTo>
                <a:lnTo>
                  <a:pt x="780" y="496"/>
                </a:lnTo>
                <a:lnTo>
                  <a:pt x="774" y="436"/>
                </a:lnTo>
                <a:lnTo>
                  <a:pt x="723" y="349"/>
                </a:lnTo>
                <a:lnTo>
                  <a:pt x="678" y="298"/>
                </a:lnTo>
                <a:lnTo>
                  <a:pt x="659" y="276"/>
                </a:lnTo>
                <a:lnTo>
                  <a:pt x="572" y="106"/>
                </a:lnTo>
                <a:lnTo>
                  <a:pt x="528" y="39"/>
                </a:lnTo>
                <a:lnTo>
                  <a:pt x="460" y="16"/>
                </a:lnTo>
                <a:lnTo>
                  <a:pt x="400" y="4"/>
                </a:lnTo>
                <a:lnTo>
                  <a:pt x="345" y="0"/>
                </a:lnTo>
                <a:lnTo>
                  <a:pt x="316" y="39"/>
                </a:lnTo>
                <a:lnTo>
                  <a:pt x="278" y="125"/>
                </a:lnTo>
                <a:lnTo>
                  <a:pt x="240" y="208"/>
                </a:lnTo>
                <a:lnTo>
                  <a:pt x="102" y="352"/>
                </a:lnTo>
                <a:lnTo>
                  <a:pt x="0" y="407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12" name="Freeform 5"/>
          <p:cNvSpPr>
            <a:spLocks/>
          </p:cNvSpPr>
          <p:nvPr/>
        </p:nvSpPr>
        <p:spPr bwMode="auto">
          <a:xfrm>
            <a:off x="3648075" y="3381041"/>
            <a:ext cx="654050" cy="1528111"/>
          </a:xfrm>
          <a:custGeom>
            <a:avLst/>
            <a:gdLst/>
            <a:ahLst/>
            <a:cxnLst>
              <a:cxn ang="0">
                <a:pos x="0" y="883"/>
              </a:cxn>
              <a:cxn ang="0">
                <a:pos x="128" y="855"/>
              </a:cxn>
              <a:cxn ang="0">
                <a:pos x="211" y="800"/>
              </a:cxn>
              <a:cxn ang="0">
                <a:pos x="291" y="733"/>
              </a:cxn>
              <a:cxn ang="0">
                <a:pos x="355" y="666"/>
              </a:cxn>
              <a:cxn ang="0">
                <a:pos x="387" y="615"/>
              </a:cxn>
              <a:cxn ang="0">
                <a:pos x="412" y="467"/>
              </a:cxn>
              <a:cxn ang="0">
                <a:pos x="409" y="349"/>
              </a:cxn>
              <a:cxn ang="0">
                <a:pos x="380" y="218"/>
              </a:cxn>
              <a:cxn ang="0">
                <a:pos x="336" y="122"/>
              </a:cxn>
              <a:cxn ang="0">
                <a:pos x="288" y="58"/>
              </a:cxn>
              <a:cxn ang="0">
                <a:pos x="230" y="0"/>
              </a:cxn>
              <a:cxn ang="0">
                <a:pos x="182" y="51"/>
              </a:cxn>
              <a:cxn ang="0">
                <a:pos x="124" y="122"/>
              </a:cxn>
              <a:cxn ang="0">
                <a:pos x="83" y="202"/>
              </a:cxn>
              <a:cxn ang="0">
                <a:pos x="51" y="397"/>
              </a:cxn>
              <a:cxn ang="0">
                <a:pos x="48" y="461"/>
              </a:cxn>
              <a:cxn ang="0">
                <a:pos x="60" y="570"/>
              </a:cxn>
              <a:cxn ang="0">
                <a:pos x="54" y="682"/>
              </a:cxn>
              <a:cxn ang="0">
                <a:pos x="16" y="787"/>
              </a:cxn>
              <a:cxn ang="0">
                <a:pos x="0" y="883"/>
              </a:cxn>
            </a:cxnLst>
            <a:rect l="0" t="0" r="r" b="b"/>
            <a:pathLst>
              <a:path w="412" h="883">
                <a:moveTo>
                  <a:pt x="0" y="883"/>
                </a:moveTo>
                <a:lnTo>
                  <a:pt x="128" y="855"/>
                </a:lnTo>
                <a:lnTo>
                  <a:pt x="211" y="800"/>
                </a:lnTo>
                <a:lnTo>
                  <a:pt x="291" y="733"/>
                </a:lnTo>
                <a:lnTo>
                  <a:pt x="355" y="666"/>
                </a:lnTo>
                <a:lnTo>
                  <a:pt x="387" y="615"/>
                </a:lnTo>
                <a:lnTo>
                  <a:pt x="412" y="467"/>
                </a:lnTo>
                <a:lnTo>
                  <a:pt x="409" y="349"/>
                </a:lnTo>
                <a:lnTo>
                  <a:pt x="380" y="218"/>
                </a:lnTo>
                <a:lnTo>
                  <a:pt x="336" y="122"/>
                </a:lnTo>
                <a:lnTo>
                  <a:pt x="288" y="58"/>
                </a:lnTo>
                <a:lnTo>
                  <a:pt x="230" y="0"/>
                </a:lnTo>
                <a:lnTo>
                  <a:pt x="182" y="51"/>
                </a:lnTo>
                <a:lnTo>
                  <a:pt x="124" y="122"/>
                </a:lnTo>
                <a:lnTo>
                  <a:pt x="83" y="202"/>
                </a:lnTo>
                <a:lnTo>
                  <a:pt x="51" y="397"/>
                </a:lnTo>
                <a:lnTo>
                  <a:pt x="48" y="461"/>
                </a:lnTo>
                <a:lnTo>
                  <a:pt x="60" y="570"/>
                </a:lnTo>
                <a:lnTo>
                  <a:pt x="54" y="682"/>
                </a:lnTo>
                <a:lnTo>
                  <a:pt x="16" y="787"/>
                </a:lnTo>
                <a:lnTo>
                  <a:pt x="0" y="883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757417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19000">
        <p15:prstTrans prst="curtains"/>
      </p:transition>
    </mc:Choice>
    <mc:Fallback xmlns="">
      <p:transition spd="slow" advClick="0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8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2000" fill="hold"/>
                                        <p:tgtEl>
                                          <p:spTgt spid="12"/>
                                        </p:tgtEl>
                                      </p:cBhvr>
                                      <p:by x="100000" y="40000"/>
                                    </p:animScale>
                                  </p:childTnLst>
                                </p:cTn>
                              </p:par>
                              <p:par>
                                <p:cTn id="13" presetID="59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1.85185E-6 C 4.44444E-6 -0.03496 0.10694 -0.06204 0.23715 -0.06204 C 0.37135 -0.06204 0.41632 -0.0294 0.47847 1.85185E-6 C 0.51944 0.05393 0.58541 0.06204 0.71961 0.06204 C 0.84982 0.06204 0.95694 0.03495 0.95694 1.85185E-6 " pathEditMode="relative" rAng="0" ptsTypes="fffff"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7847" y="0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animRot by="1800000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6" presetClass="emph" presetSubtype="0" fill="hold" grpId="1" nodeType="withEffect">
                                  <p:stCondLst>
                                    <p:cond delay="100"/>
                                  </p:stCondLst>
                                  <p:childTnLst>
                                    <p:animScale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9" presetID="0" presetClass="path" presetSubtype="0" accel="50000" decel="50000" fill="hold" grpId="2" nodeType="with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-1.11111E-6 -1.48148E-6 C 0.02708 -0.05764 0.05452 -0.11481 0.11945 -0.1331 C 0.18438 -0.15139 0.30695 -0.12917 0.38941 -0.10972 C 0.47188 -0.09051 0.53854 -0.02546 0.61406 -0.01643 C 0.68941 -0.00741 0.79792 -0.04143 0.84236 -0.05625 C 0.88663 -0.07106 0.88351 -0.08819 0.88038 -0.10532 " pathEditMode="relative" rAng="0" ptsTypes="aaaaaA">
                                      <p:cBhvr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4300" y="-7600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8" presetClass="emph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animRot by="2400000">
                                      <p:cBhvr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6" presetClass="emph" presetSubtype="0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24" dur="2000" fill="hold"/>
                                        <p:tgtEl>
                                          <p:spTgt spid="11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5" presetID="0" presetClass="path" presetSubtype="0" accel="50000" decel="50000" fill="hold" grpId="2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7" presetID="8" presetClass="emph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animRot by="-5400000">
                                      <p:cBhvr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6" presetClass="emph" presetSubtype="0" fill="hold" grpId="1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100000" y="40000"/>
                                    </p:animScale>
                                  </p:childTnLst>
                                </p:cTn>
                              </p:par>
                              <p:par>
                                <p:cTn id="31" presetID="0" presetClass="path" presetSubtype="0" accel="50000" decel="50000" fill="hold" grpId="2" nodeType="withEffect">
                                  <p:stCondLst>
                                    <p:cond delay="4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3" presetID="8" presetClass="emph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5400000">
                                      <p:cBhvr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6" presetClass="emph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36" dur="2000" fill="hold"/>
                                        <p:tgtEl>
                                          <p:spTgt spid="9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0" presetClass="path" presetSubtype="0" accel="50000" decel="50000" fill="hold" grpId="2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3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9" presetID="8" presetClass="emph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6" presetClass="emph" presetSubtype="0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animScale>
                                      <p:cBhvr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3" presetID="0" presetClass="path" presetSubtype="0" accel="50000" decel="50000" fill="hold" grpId="2" nodeType="withEffect">
                                  <p:stCondLst>
                                    <p:cond delay="6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4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2000"/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2000"/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2000"/>
                                        <p:tgtEl>
                                          <p:spTgt spid="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Rectangle 29"/>
          <p:cNvSpPr/>
          <p:nvPr/>
        </p:nvSpPr>
        <p:spPr>
          <a:xfrm>
            <a:off x="1524000" y="0"/>
            <a:ext cx="9235440" cy="6858000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95000"/>
                  <a:lumOff val="5000"/>
                  <a:alpha val="60000"/>
                </a:schemeClr>
              </a:gs>
              <a:gs pos="100000">
                <a:schemeClr val="tx1">
                  <a:lumMod val="95000"/>
                  <a:lumOff val="5000"/>
                  <a:alpha val="9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Muitos erram e nem imaginam </a:t>
            </a:r>
          </a:p>
          <a:p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Pela ignorância que foram criados</a:t>
            </a:r>
          </a:p>
          <a:p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Mas mesmo assim muitos agem no bem</a:t>
            </a:r>
          </a:p>
          <a:p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E outros que nascem do bem fazer errados</a:t>
            </a:r>
          </a:p>
        </p:txBody>
      </p:sp>
      <p:sp useBgFill="1">
        <p:nvSpPr>
          <p:cNvPr id="7" name="Freeform 4"/>
          <p:cNvSpPr>
            <a:spLocks/>
          </p:cNvSpPr>
          <p:nvPr/>
        </p:nvSpPr>
        <p:spPr bwMode="auto">
          <a:xfrm>
            <a:off x="2701925" y="3868403"/>
            <a:ext cx="1047750" cy="1268523"/>
          </a:xfrm>
          <a:custGeom>
            <a:avLst/>
            <a:gdLst/>
            <a:ahLst/>
            <a:cxnLst>
              <a:cxn ang="0">
                <a:pos x="637" y="404"/>
              </a:cxn>
              <a:cxn ang="0">
                <a:pos x="660" y="362"/>
              </a:cxn>
              <a:cxn ang="0">
                <a:pos x="660" y="317"/>
              </a:cxn>
              <a:cxn ang="0">
                <a:pos x="660" y="237"/>
              </a:cxn>
              <a:cxn ang="0">
                <a:pos x="653" y="192"/>
              </a:cxn>
              <a:cxn ang="0">
                <a:pos x="634" y="148"/>
              </a:cxn>
              <a:cxn ang="0">
                <a:pos x="599" y="96"/>
              </a:cxn>
              <a:cxn ang="0">
                <a:pos x="567" y="55"/>
              </a:cxn>
              <a:cxn ang="0">
                <a:pos x="525" y="23"/>
              </a:cxn>
              <a:cxn ang="0">
                <a:pos x="391" y="0"/>
              </a:cxn>
              <a:cxn ang="0">
                <a:pos x="288" y="0"/>
              </a:cxn>
              <a:cxn ang="0">
                <a:pos x="189" y="20"/>
              </a:cxn>
              <a:cxn ang="0">
                <a:pos x="84" y="71"/>
              </a:cxn>
              <a:cxn ang="0">
                <a:pos x="26" y="116"/>
              </a:cxn>
              <a:cxn ang="0">
                <a:pos x="0" y="189"/>
              </a:cxn>
              <a:cxn ang="0">
                <a:pos x="7" y="311"/>
              </a:cxn>
              <a:cxn ang="0">
                <a:pos x="36" y="432"/>
              </a:cxn>
              <a:cxn ang="0">
                <a:pos x="103" y="557"/>
              </a:cxn>
              <a:cxn ang="0">
                <a:pos x="138" y="612"/>
              </a:cxn>
              <a:cxn ang="0">
                <a:pos x="189" y="672"/>
              </a:cxn>
              <a:cxn ang="0">
                <a:pos x="237" y="720"/>
              </a:cxn>
              <a:cxn ang="0">
                <a:pos x="298" y="733"/>
              </a:cxn>
              <a:cxn ang="0">
                <a:pos x="362" y="727"/>
              </a:cxn>
              <a:cxn ang="0">
                <a:pos x="423" y="704"/>
              </a:cxn>
              <a:cxn ang="0">
                <a:pos x="464" y="663"/>
              </a:cxn>
              <a:cxn ang="0">
                <a:pos x="522" y="637"/>
              </a:cxn>
              <a:cxn ang="0">
                <a:pos x="596" y="580"/>
              </a:cxn>
              <a:cxn ang="0">
                <a:pos x="637" y="404"/>
              </a:cxn>
            </a:cxnLst>
            <a:rect l="0" t="0" r="r" b="b"/>
            <a:pathLst>
              <a:path w="660" h="733">
                <a:moveTo>
                  <a:pt x="637" y="404"/>
                </a:moveTo>
                <a:lnTo>
                  <a:pt x="660" y="362"/>
                </a:lnTo>
                <a:lnTo>
                  <a:pt x="660" y="317"/>
                </a:lnTo>
                <a:lnTo>
                  <a:pt x="660" y="237"/>
                </a:lnTo>
                <a:lnTo>
                  <a:pt x="653" y="192"/>
                </a:lnTo>
                <a:lnTo>
                  <a:pt x="634" y="148"/>
                </a:lnTo>
                <a:lnTo>
                  <a:pt x="599" y="96"/>
                </a:lnTo>
                <a:lnTo>
                  <a:pt x="567" y="55"/>
                </a:lnTo>
                <a:lnTo>
                  <a:pt x="525" y="23"/>
                </a:lnTo>
                <a:lnTo>
                  <a:pt x="391" y="0"/>
                </a:lnTo>
                <a:lnTo>
                  <a:pt x="288" y="0"/>
                </a:lnTo>
                <a:lnTo>
                  <a:pt x="189" y="20"/>
                </a:lnTo>
                <a:lnTo>
                  <a:pt x="84" y="71"/>
                </a:lnTo>
                <a:lnTo>
                  <a:pt x="26" y="116"/>
                </a:lnTo>
                <a:lnTo>
                  <a:pt x="0" y="189"/>
                </a:lnTo>
                <a:lnTo>
                  <a:pt x="7" y="311"/>
                </a:lnTo>
                <a:lnTo>
                  <a:pt x="36" y="432"/>
                </a:lnTo>
                <a:lnTo>
                  <a:pt x="103" y="557"/>
                </a:lnTo>
                <a:lnTo>
                  <a:pt x="138" y="612"/>
                </a:lnTo>
                <a:lnTo>
                  <a:pt x="189" y="672"/>
                </a:lnTo>
                <a:lnTo>
                  <a:pt x="237" y="720"/>
                </a:lnTo>
                <a:lnTo>
                  <a:pt x="298" y="733"/>
                </a:lnTo>
                <a:lnTo>
                  <a:pt x="362" y="727"/>
                </a:lnTo>
                <a:lnTo>
                  <a:pt x="423" y="704"/>
                </a:lnTo>
                <a:lnTo>
                  <a:pt x="464" y="663"/>
                </a:lnTo>
                <a:lnTo>
                  <a:pt x="522" y="637"/>
                </a:lnTo>
                <a:lnTo>
                  <a:pt x="596" y="580"/>
                </a:lnTo>
                <a:lnTo>
                  <a:pt x="637" y="404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8" name="Freeform 9"/>
          <p:cNvSpPr>
            <a:spLocks/>
          </p:cNvSpPr>
          <p:nvPr/>
        </p:nvSpPr>
        <p:spPr bwMode="auto">
          <a:xfrm>
            <a:off x="3068639" y="4722478"/>
            <a:ext cx="827087" cy="1162957"/>
          </a:xfrm>
          <a:custGeom>
            <a:avLst/>
            <a:gdLst/>
            <a:ahLst/>
            <a:cxnLst>
              <a:cxn ang="0">
                <a:pos x="454" y="451"/>
              </a:cxn>
              <a:cxn ang="0">
                <a:pos x="381" y="477"/>
              </a:cxn>
              <a:cxn ang="0">
                <a:pos x="339" y="518"/>
              </a:cxn>
              <a:cxn ang="0">
                <a:pos x="317" y="573"/>
              </a:cxn>
              <a:cxn ang="0">
                <a:pos x="269" y="614"/>
              </a:cxn>
              <a:cxn ang="0">
                <a:pos x="211" y="653"/>
              </a:cxn>
              <a:cxn ang="0">
                <a:pos x="147" y="672"/>
              </a:cxn>
              <a:cxn ang="0">
                <a:pos x="93" y="669"/>
              </a:cxn>
              <a:cxn ang="0">
                <a:pos x="41" y="662"/>
              </a:cxn>
              <a:cxn ang="0">
                <a:pos x="0" y="669"/>
              </a:cxn>
              <a:cxn ang="0">
                <a:pos x="16" y="630"/>
              </a:cxn>
              <a:cxn ang="0">
                <a:pos x="25" y="576"/>
              </a:cxn>
              <a:cxn ang="0">
                <a:pos x="29" y="483"/>
              </a:cxn>
              <a:cxn ang="0">
                <a:pos x="48" y="387"/>
              </a:cxn>
              <a:cxn ang="0">
                <a:pos x="89" y="301"/>
              </a:cxn>
              <a:cxn ang="0">
                <a:pos x="141" y="224"/>
              </a:cxn>
              <a:cxn ang="0">
                <a:pos x="185" y="163"/>
              </a:cxn>
              <a:cxn ang="0">
                <a:pos x="275" y="93"/>
              </a:cxn>
              <a:cxn ang="0">
                <a:pos x="352" y="35"/>
              </a:cxn>
              <a:cxn ang="0">
                <a:pos x="435" y="0"/>
              </a:cxn>
              <a:cxn ang="0">
                <a:pos x="521" y="0"/>
              </a:cxn>
              <a:cxn ang="0">
                <a:pos x="499" y="80"/>
              </a:cxn>
              <a:cxn ang="0">
                <a:pos x="435" y="195"/>
              </a:cxn>
              <a:cxn ang="0">
                <a:pos x="425" y="326"/>
              </a:cxn>
              <a:cxn ang="0">
                <a:pos x="454" y="451"/>
              </a:cxn>
            </a:cxnLst>
            <a:rect l="0" t="0" r="r" b="b"/>
            <a:pathLst>
              <a:path w="521" h="672">
                <a:moveTo>
                  <a:pt x="454" y="451"/>
                </a:moveTo>
                <a:lnTo>
                  <a:pt x="381" y="477"/>
                </a:lnTo>
                <a:lnTo>
                  <a:pt x="339" y="518"/>
                </a:lnTo>
                <a:lnTo>
                  <a:pt x="317" y="573"/>
                </a:lnTo>
                <a:lnTo>
                  <a:pt x="269" y="614"/>
                </a:lnTo>
                <a:lnTo>
                  <a:pt x="211" y="653"/>
                </a:lnTo>
                <a:lnTo>
                  <a:pt x="147" y="672"/>
                </a:lnTo>
                <a:lnTo>
                  <a:pt x="93" y="669"/>
                </a:lnTo>
                <a:lnTo>
                  <a:pt x="41" y="662"/>
                </a:lnTo>
                <a:lnTo>
                  <a:pt x="0" y="669"/>
                </a:lnTo>
                <a:lnTo>
                  <a:pt x="16" y="630"/>
                </a:lnTo>
                <a:lnTo>
                  <a:pt x="25" y="576"/>
                </a:lnTo>
                <a:lnTo>
                  <a:pt x="29" y="483"/>
                </a:lnTo>
                <a:lnTo>
                  <a:pt x="48" y="387"/>
                </a:lnTo>
                <a:lnTo>
                  <a:pt x="89" y="301"/>
                </a:lnTo>
                <a:lnTo>
                  <a:pt x="141" y="224"/>
                </a:lnTo>
                <a:lnTo>
                  <a:pt x="185" y="163"/>
                </a:lnTo>
                <a:lnTo>
                  <a:pt x="275" y="93"/>
                </a:lnTo>
                <a:lnTo>
                  <a:pt x="352" y="35"/>
                </a:lnTo>
                <a:lnTo>
                  <a:pt x="435" y="0"/>
                </a:lnTo>
                <a:lnTo>
                  <a:pt x="521" y="0"/>
                </a:lnTo>
                <a:lnTo>
                  <a:pt x="499" y="80"/>
                </a:lnTo>
                <a:lnTo>
                  <a:pt x="435" y="195"/>
                </a:lnTo>
                <a:lnTo>
                  <a:pt x="425" y="326"/>
                </a:lnTo>
                <a:lnTo>
                  <a:pt x="454" y="451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9" name="Freeform 8"/>
          <p:cNvSpPr>
            <a:spLocks/>
          </p:cNvSpPr>
          <p:nvPr/>
        </p:nvSpPr>
        <p:spPr bwMode="auto">
          <a:xfrm>
            <a:off x="3708400" y="4763754"/>
            <a:ext cx="731838" cy="1278907"/>
          </a:xfrm>
          <a:custGeom>
            <a:avLst/>
            <a:gdLst/>
            <a:ahLst/>
            <a:cxnLst>
              <a:cxn ang="0">
                <a:pos x="102" y="0"/>
              </a:cxn>
              <a:cxn ang="0">
                <a:pos x="29" y="137"/>
              </a:cxn>
              <a:cxn ang="0">
                <a:pos x="0" y="249"/>
              </a:cxn>
              <a:cxn ang="0">
                <a:pos x="3" y="316"/>
              </a:cxn>
              <a:cxn ang="0">
                <a:pos x="35" y="403"/>
              </a:cxn>
              <a:cxn ang="0">
                <a:pos x="42" y="467"/>
              </a:cxn>
              <a:cxn ang="0">
                <a:pos x="90" y="540"/>
              </a:cxn>
              <a:cxn ang="0">
                <a:pos x="144" y="617"/>
              </a:cxn>
              <a:cxn ang="0">
                <a:pos x="205" y="672"/>
              </a:cxn>
              <a:cxn ang="0">
                <a:pos x="275" y="726"/>
              </a:cxn>
              <a:cxn ang="0">
                <a:pos x="294" y="732"/>
              </a:cxn>
              <a:cxn ang="0">
                <a:pos x="339" y="739"/>
              </a:cxn>
              <a:cxn ang="0">
                <a:pos x="390" y="732"/>
              </a:cxn>
              <a:cxn ang="0">
                <a:pos x="416" y="694"/>
              </a:cxn>
              <a:cxn ang="0">
                <a:pos x="432" y="659"/>
              </a:cxn>
              <a:cxn ang="0">
                <a:pos x="461" y="630"/>
              </a:cxn>
              <a:cxn ang="0">
                <a:pos x="410" y="531"/>
              </a:cxn>
              <a:cxn ang="0">
                <a:pos x="346" y="438"/>
              </a:cxn>
              <a:cxn ang="0">
                <a:pos x="288" y="329"/>
              </a:cxn>
              <a:cxn ang="0">
                <a:pos x="230" y="249"/>
              </a:cxn>
              <a:cxn ang="0">
                <a:pos x="160" y="150"/>
              </a:cxn>
              <a:cxn ang="0">
                <a:pos x="102" y="0"/>
              </a:cxn>
            </a:cxnLst>
            <a:rect l="0" t="0" r="r" b="b"/>
            <a:pathLst>
              <a:path w="461" h="739">
                <a:moveTo>
                  <a:pt x="102" y="0"/>
                </a:moveTo>
                <a:lnTo>
                  <a:pt x="29" y="137"/>
                </a:lnTo>
                <a:lnTo>
                  <a:pt x="0" y="249"/>
                </a:lnTo>
                <a:lnTo>
                  <a:pt x="3" y="316"/>
                </a:lnTo>
                <a:lnTo>
                  <a:pt x="35" y="403"/>
                </a:lnTo>
                <a:lnTo>
                  <a:pt x="42" y="467"/>
                </a:lnTo>
                <a:lnTo>
                  <a:pt x="90" y="540"/>
                </a:lnTo>
                <a:lnTo>
                  <a:pt x="144" y="617"/>
                </a:lnTo>
                <a:lnTo>
                  <a:pt x="205" y="672"/>
                </a:lnTo>
                <a:lnTo>
                  <a:pt x="275" y="726"/>
                </a:lnTo>
                <a:lnTo>
                  <a:pt x="294" y="732"/>
                </a:lnTo>
                <a:lnTo>
                  <a:pt x="339" y="739"/>
                </a:lnTo>
                <a:lnTo>
                  <a:pt x="390" y="732"/>
                </a:lnTo>
                <a:lnTo>
                  <a:pt x="416" y="694"/>
                </a:lnTo>
                <a:lnTo>
                  <a:pt x="432" y="659"/>
                </a:lnTo>
                <a:lnTo>
                  <a:pt x="461" y="630"/>
                </a:lnTo>
                <a:lnTo>
                  <a:pt x="410" y="531"/>
                </a:lnTo>
                <a:lnTo>
                  <a:pt x="346" y="438"/>
                </a:lnTo>
                <a:lnTo>
                  <a:pt x="288" y="329"/>
                </a:lnTo>
                <a:lnTo>
                  <a:pt x="230" y="249"/>
                </a:lnTo>
                <a:lnTo>
                  <a:pt x="160" y="150"/>
                </a:lnTo>
                <a:lnTo>
                  <a:pt x="102" y="0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10" name="Freeform 7"/>
          <p:cNvSpPr>
            <a:spLocks/>
          </p:cNvSpPr>
          <p:nvPr/>
        </p:nvSpPr>
        <p:spPr bwMode="auto">
          <a:xfrm>
            <a:off x="3856038" y="4706603"/>
            <a:ext cx="1143000" cy="1308326"/>
          </a:xfrm>
          <a:custGeom>
            <a:avLst/>
            <a:gdLst/>
            <a:ahLst/>
            <a:cxnLst>
              <a:cxn ang="0">
                <a:pos x="150" y="61"/>
              </a:cxn>
              <a:cxn ang="0">
                <a:pos x="454" y="272"/>
              </a:cxn>
              <a:cxn ang="0">
                <a:pos x="560" y="394"/>
              </a:cxn>
              <a:cxn ang="0">
                <a:pos x="653" y="522"/>
              </a:cxn>
              <a:cxn ang="0">
                <a:pos x="701" y="669"/>
              </a:cxn>
              <a:cxn ang="0">
                <a:pos x="720" y="756"/>
              </a:cxn>
              <a:cxn ang="0">
                <a:pos x="688" y="736"/>
              </a:cxn>
              <a:cxn ang="0">
                <a:pos x="560" y="730"/>
              </a:cxn>
              <a:cxn ang="0">
                <a:pos x="470" y="714"/>
              </a:cxn>
              <a:cxn ang="0">
                <a:pos x="368" y="666"/>
              </a:cxn>
              <a:cxn ang="0">
                <a:pos x="265" y="522"/>
              </a:cxn>
              <a:cxn ang="0">
                <a:pos x="192" y="378"/>
              </a:cxn>
              <a:cxn ang="0">
                <a:pos x="105" y="260"/>
              </a:cxn>
              <a:cxn ang="0">
                <a:pos x="51" y="160"/>
              </a:cxn>
              <a:cxn ang="0">
                <a:pos x="13" y="68"/>
              </a:cxn>
              <a:cxn ang="0">
                <a:pos x="0" y="20"/>
              </a:cxn>
              <a:cxn ang="0">
                <a:pos x="6" y="0"/>
              </a:cxn>
              <a:cxn ang="0">
                <a:pos x="99" y="16"/>
              </a:cxn>
              <a:cxn ang="0">
                <a:pos x="137" y="45"/>
              </a:cxn>
              <a:cxn ang="0">
                <a:pos x="150" y="61"/>
              </a:cxn>
            </a:cxnLst>
            <a:rect l="0" t="0" r="r" b="b"/>
            <a:pathLst>
              <a:path w="720" h="756">
                <a:moveTo>
                  <a:pt x="150" y="61"/>
                </a:moveTo>
                <a:lnTo>
                  <a:pt x="454" y="272"/>
                </a:lnTo>
                <a:lnTo>
                  <a:pt x="560" y="394"/>
                </a:lnTo>
                <a:lnTo>
                  <a:pt x="653" y="522"/>
                </a:lnTo>
                <a:lnTo>
                  <a:pt x="701" y="669"/>
                </a:lnTo>
                <a:lnTo>
                  <a:pt x="720" y="756"/>
                </a:lnTo>
                <a:lnTo>
                  <a:pt x="688" y="736"/>
                </a:lnTo>
                <a:lnTo>
                  <a:pt x="560" y="730"/>
                </a:lnTo>
                <a:lnTo>
                  <a:pt x="470" y="714"/>
                </a:lnTo>
                <a:lnTo>
                  <a:pt x="368" y="666"/>
                </a:lnTo>
                <a:lnTo>
                  <a:pt x="265" y="522"/>
                </a:lnTo>
                <a:lnTo>
                  <a:pt x="192" y="378"/>
                </a:lnTo>
                <a:lnTo>
                  <a:pt x="105" y="260"/>
                </a:lnTo>
                <a:lnTo>
                  <a:pt x="51" y="160"/>
                </a:lnTo>
                <a:lnTo>
                  <a:pt x="13" y="68"/>
                </a:lnTo>
                <a:lnTo>
                  <a:pt x="0" y="20"/>
                </a:lnTo>
                <a:lnTo>
                  <a:pt x="6" y="0"/>
                </a:lnTo>
                <a:lnTo>
                  <a:pt x="99" y="16"/>
                </a:lnTo>
                <a:lnTo>
                  <a:pt x="137" y="45"/>
                </a:lnTo>
                <a:lnTo>
                  <a:pt x="150" y="61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11" name="Freeform 6"/>
          <p:cNvSpPr>
            <a:spLocks/>
          </p:cNvSpPr>
          <p:nvPr/>
        </p:nvSpPr>
        <p:spPr bwMode="auto">
          <a:xfrm>
            <a:off x="3851275" y="4071603"/>
            <a:ext cx="1238250" cy="1162957"/>
          </a:xfrm>
          <a:custGeom>
            <a:avLst/>
            <a:gdLst/>
            <a:ahLst/>
            <a:cxnLst>
              <a:cxn ang="0">
                <a:pos x="0" y="407"/>
              </a:cxn>
              <a:cxn ang="0">
                <a:pos x="137" y="452"/>
              </a:cxn>
              <a:cxn ang="0">
                <a:pos x="214" y="528"/>
              </a:cxn>
              <a:cxn ang="0">
                <a:pos x="265" y="573"/>
              </a:cxn>
              <a:cxn ang="0">
                <a:pos x="396" y="637"/>
              </a:cxn>
              <a:cxn ang="0">
                <a:pos x="502" y="669"/>
              </a:cxn>
              <a:cxn ang="0">
                <a:pos x="640" y="672"/>
              </a:cxn>
              <a:cxn ang="0">
                <a:pos x="716" y="647"/>
              </a:cxn>
              <a:cxn ang="0">
                <a:pos x="752" y="583"/>
              </a:cxn>
              <a:cxn ang="0">
                <a:pos x="780" y="496"/>
              </a:cxn>
              <a:cxn ang="0">
                <a:pos x="774" y="436"/>
              </a:cxn>
              <a:cxn ang="0">
                <a:pos x="723" y="349"/>
              </a:cxn>
              <a:cxn ang="0">
                <a:pos x="678" y="298"/>
              </a:cxn>
              <a:cxn ang="0">
                <a:pos x="659" y="276"/>
              </a:cxn>
              <a:cxn ang="0">
                <a:pos x="572" y="106"/>
              </a:cxn>
              <a:cxn ang="0">
                <a:pos x="528" y="39"/>
              </a:cxn>
              <a:cxn ang="0">
                <a:pos x="460" y="16"/>
              </a:cxn>
              <a:cxn ang="0">
                <a:pos x="400" y="4"/>
              </a:cxn>
              <a:cxn ang="0">
                <a:pos x="345" y="0"/>
              </a:cxn>
              <a:cxn ang="0">
                <a:pos x="316" y="39"/>
              </a:cxn>
              <a:cxn ang="0">
                <a:pos x="278" y="125"/>
              </a:cxn>
              <a:cxn ang="0">
                <a:pos x="240" y="208"/>
              </a:cxn>
              <a:cxn ang="0">
                <a:pos x="102" y="352"/>
              </a:cxn>
              <a:cxn ang="0">
                <a:pos x="0" y="407"/>
              </a:cxn>
            </a:cxnLst>
            <a:rect l="0" t="0" r="r" b="b"/>
            <a:pathLst>
              <a:path w="780" h="672">
                <a:moveTo>
                  <a:pt x="0" y="407"/>
                </a:moveTo>
                <a:lnTo>
                  <a:pt x="137" y="452"/>
                </a:lnTo>
                <a:lnTo>
                  <a:pt x="214" y="528"/>
                </a:lnTo>
                <a:lnTo>
                  <a:pt x="265" y="573"/>
                </a:lnTo>
                <a:lnTo>
                  <a:pt x="396" y="637"/>
                </a:lnTo>
                <a:lnTo>
                  <a:pt x="502" y="669"/>
                </a:lnTo>
                <a:lnTo>
                  <a:pt x="640" y="672"/>
                </a:lnTo>
                <a:lnTo>
                  <a:pt x="716" y="647"/>
                </a:lnTo>
                <a:lnTo>
                  <a:pt x="752" y="583"/>
                </a:lnTo>
                <a:lnTo>
                  <a:pt x="780" y="496"/>
                </a:lnTo>
                <a:lnTo>
                  <a:pt x="774" y="436"/>
                </a:lnTo>
                <a:lnTo>
                  <a:pt x="723" y="349"/>
                </a:lnTo>
                <a:lnTo>
                  <a:pt x="678" y="298"/>
                </a:lnTo>
                <a:lnTo>
                  <a:pt x="659" y="276"/>
                </a:lnTo>
                <a:lnTo>
                  <a:pt x="572" y="106"/>
                </a:lnTo>
                <a:lnTo>
                  <a:pt x="528" y="39"/>
                </a:lnTo>
                <a:lnTo>
                  <a:pt x="460" y="16"/>
                </a:lnTo>
                <a:lnTo>
                  <a:pt x="400" y="4"/>
                </a:lnTo>
                <a:lnTo>
                  <a:pt x="345" y="0"/>
                </a:lnTo>
                <a:lnTo>
                  <a:pt x="316" y="39"/>
                </a:lnTo>
                <a:lnTo>
                  <a:pt x="278" y="125"/>
                </a:lnTo>
                <a:lnTo>
                  <a:pt x="240" y="208"/>
                </a:lnTo>
                <a:lnTo>
                  <a:pt x="102" y="352"/>
                </a:lnTo>
                <a:lnTo>
                  <a:pt x="0" y="407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12" name="Freeform 5"/>
          <p:cNvSpPr>
            <a:spLocks/>
          </p:cNvSpPr>
          <p:nvPr/>
        </p:nvSpPr>
        <p:spPr bwMode="auto">
          <a:xfrm>
            <a:off x="3648075" y="3381041"/>
            <a:ext cx="654050" cy="1528111"/>
          </a:xfrm>
          <a:custGeom>
            <a:avLst/>
            <a:gdLst/>
            <a:ahLst/>
            <a:cxnLst>
              <a:cxn ang="0">
                <a:pos x="0" y="883"/>
              </a:cxn>
              <a:cxn ang="0">
                <a:pos x="128" y="855"/>
              </a:cxn>
              <a:cxn ang="0">
                <a:pos x="211" y="800"/>
              </a:cxn>
              <a:cxn ang="0">
                <a:pos x="291" y="733"/>
              </a:cxn>
              <a:cxn ang="0">
                <a:pos x="355" y="666"/>
              </a:cxn>
              <a:cxn ang="0">
                <a:pos x="387" y="615"/>
              </a:cxn>
              <a:cxn ang="0">
                <a:pos x="412" y="467"/>
              </a:cxn>
              <a:cxn ang="0">
                <a:pos x="409" y="349"/>
              </a:cxn>
              <a:cxn ang="0">
                <a:pos x="380" y="218"/>
              </a:cxn>
              <a:cxn ang="0">
                <a:pos x="336" y="122"/>
              </a:cxn>
              <a:cxn ang="0">
                <a:pos x="288" y="58"/>
              </a:cxn>
              <a:cxn ang="0">
                <a:pos x="230" y="0"/>
              </a:cxn>
              <a:cxn ang="0">
                <a:pos x="182" y="51"/>
              </a:cxn>
              <a:cxn ang="0">
                <a:pos x="124" y="122"/>
              </a:cxn>
              <a:cxn ang="0">
                <a:pos x="83" y="202"/>
              </a:cxn>
              <a:cxn ang="0">
                <a:pos x="51" y="397"/>
              </a:cxn>
              <a:cxn ang="0">
                <a:pos x="48" y="461"/>
              </a:cxn>
              <a:cxn ang="0">
                <a:pos x="60" y="570"/>
              </a:cxn>
              <a:cxn ang="0">
                <a:pos x="54" y="682"/>
              </a:cxn>
              <a:cxn ang="0">
                <a:pos x="16" y="787"/>
              </a:cxn>
              <a:cxn ang="0">
                <a:pos x="0" y="883"/>
              </a:cxn>
            </a:cxnLst>
            <a:rect l="0" t="0" r="r" b="b"/>
            <a:pathLst>
              <a:path w="412" h="883">
                <a:moveTo>
                  <a:pt x="0" y="883"/>
                </a:moveTo>
                <a:lnTo>
                  <a:pt x="128" y="855"/>
                </a:lnTo>
                <a:lnTo>
                  <a:pt x="211" y="800"/>
                </a:lnTo>
                <a:lnTo>
                  <a:pt x="291" y="733"/>
                </a:lnTo>
                <a:lnTo>
                  <a:pt x="355" y="666"/>
                </a:lnTo>
                <a:lnTo>
                  <a:pt x="387" y="615"/>
                </a:lnTo>
                <a:lnTo>
                  <a:pt x="412" y="467"/>
                </a:lnTo>
                <a:lnTo>
                  <a:pt x="409" y="349"/>
                </a:lnTo>
                <a:lnTo>
                  <a:pt x="380" y="218"/>
                </a:lnTo>
                <a:lnTo>
                  <a:pt x="336" y="122"/>
                </a:lnTo>
                <a:lnTo>
                  <a:pt x="288" y="58"/>
                </a:lnTo>
                <a:lnTo>
                  <a:pt x="230" y="0"/>
                </a:lnTo>
                <a:lnTo>
                  <a:pt x="182" y="51"/>
                </a:lnTo>
                <a:lnTo>
                  <a:pt x="124" y="122"/>
                </a:lnTo>
                <a:lnTo>
                  <a:pt x="83" y="202"/>
                </a:lnTo>
                <a:lnTo>
                  <a:pt x="51" y="397"/>
                </a:lnTo>
                <a:lnTo>
                  <a:pt x="48" y="461"/>
                </a:lnTo>
                <a:lnTo>
                  <a:pt x="60" y="570"/>
                </a:lnTo>
                <a:lnTo>
                  <a:pt x="54" y="682"/>
                </a:lnTo>
                <a:lnTo>
                  <a:pt x="16" y="787"/>
                </a:lnTo>
                <a:lnTo>
                  <a:pt x="0" y="883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77027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19000">
        <p15:prstTrans prst="curtains"/>
      </p:transition>
    </mc:Choice>
    <mc:Fallback xmlns="">
      <p:transition spd="slow" advClick="0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8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2000" fill="hold"/>
                                        <p:tgtEl>
                                          <p:spTgt spid="12"/>
                                        </p:tgtEl>
                                      </p:cBhvr>
                                      <p:by x="100000" y="40000"/>
                                    </p:animScale>
                                  </p:childTnLst>
                                </p:cTn>
                              </p:par>
                              <p:par>
                                <p:cTn id="13" presetID="59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1.85185E-6 C 4.44444E-6 -0.03496 0.10694 -0.06204 0.23715 -0.06204 C 0.37135 -0.06204 0.41632 -0.0294 0.47847 1.85185E-6 C 0.51944 0.05393 0.58541 0.06204 0.71961 0.06204 C 0.84982 0.06204 0.95694 0.03495 0.95694 1.85185E-6 " pathEditMode="relative" rAng="0" ptsTypes="fffff"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7847" y="0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animRot by="1800000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6" presetClass="emph" presetSubtype="0" fill="hold" grpId="1" nodeType="withEffect">
                                  <p:stCondLst>
                                    <p:cond delay="100"/>
                                  </p:stCondLst>
                                  <p:childTnLst>
                                    <p:animScale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9" presetID="0" presetClass="path" presetSubtype="0" accel="50000" decel="50000" fill="hold" grpId="2" nodeType="with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-1.11111E-6 -1.48148E-6 C 0.02708 -0.05764 0.05452 -0.11481 0.11945 -0.1331 C 0.18438 -0.15139 0.30695 -0.12917 0.38941 -0.10972 C 0.47188 -0.09051 0.53854 -0.02546 0.61406 -0.01643 C 0.68941 -0.00741 0.79792 -0.04143 0.84236 -0.05625 C 0.88663 -0.07106 0.88351 -0.08819 0.88038 -0.10532 " pathEditMode="relative" rAng="0" ptsTypes="aaaaaA">
                                      <p:cBhvr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4300" y="-7600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8" presetClass="emph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animRot by="2400000">
                                      <p:cBhvr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6" presetClass="emph" presetSubtype="0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24" dur="2000" fill="hold"/>
                                        <p:tgtEl>
                                          <p:spTgt spid="11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5" presetID="0" presetClass="path" presetSubtype="0" accel="50000" decel="50000" fill="hold" grpId="2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7" presetID="8" presetClass="emph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animRot by="-5400000">
                                      <p:cBhvr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6" presetClass="emph" presetSubtype="0" fill="hold" grpId="1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100000" y="40000"/>
                                    </p:animScale>
                                  </p:childTnLst>
                                </p:cTn>
                              </p:par>
                              <p:par>
                                <p:cTn id="31" presetID="0" presetClass="path" presetSubtype="0" accel="50000" decel="50000" fill="hold" grpId="2" nodeType="withEffect">
                                  <p:stCondLst>
                                    <p:cond delay="4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3" presetID="8" presetClass="emph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5400000">
                                      <p:cBhvr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6" presetClass="emph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36" dur="2000" fill="hold"/>
                                        <p:tgtEl>
                                          <p:spTgt spid="9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0" presetClass="path" presetSubtype="0" accel="50000" decel="50000" fill="hold" grpId="2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3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9" presetID="8" presetClass="emph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6" presetClass="emph" presetSubtype="0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animScale>
                                      <p:cBhvr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3" presetID="0" presetClass="path" presetSubtype="0" accel="50000" decel="50000" fill="hold" grpId="2" nodeType="withEffect">
                                  <p:stCondLst>
                                    <p:cond delay="6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4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2000"/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2000"/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2000"/>
                                        <p:tgtEl>
                                          <p:spTgt spid="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Rectangle 29"/>
          <p:cNvSpPr/>
          <p:nvPr/>
        </p:nvSpPr>
        <p:spPr>
          <a:xfrm>
            <a:off x="1524000" y="0"/>
            <a:ext cx="9235440" cy="6858000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95000"/>
                  <a:lumOff val="5000"/>
                  <a:alpha val="60000"/>
                </a:schemeClr>
              </a:gs>
              <a:gs pos="100000">
                <a:schemeClr val="tx1">
                  <a:lumMod val="95000"/>
                  <a:lumOff val="5000"/>
                  <a:alpha val="9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Cada ser humano deve buscar a sua essência</a:t>
            </a:r>
          </a:p>
          <a:p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No palco da vida, buscar construir</a:t>
            </a:r>
          </a:p>
          <a:p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Cada alma clama de um jeito</a:t>
            </a:r>
          </a:p>
          <a:p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E um dia irá sim evoluir...</a:t>
            </a:r>
          </a:p>
        </p:txBody>
      </p:sp>
      <p:sp useBgFill="1">
        <p:nvSpPr>
          <p:cNvPr id="7" name="Freeform 4"/>
          <p:cNvSpPr>
            <a:spLocks/>
          </p:cNvSpPr>
          <p:nvPr/>
        </p:nvSpPr>
        <p:spPr bwMode="auto">
          <a:xfrm>
            <a:off x="2701925" y="3868403"/>
            <a:ext cx="1047750" cy="1268523"/>
          </a:xfrm>
          <a:custGeom>
            <a:avLst/>
            <a:gdLst/>
            <a:ahLst/>
            <a:cxnLst>
              <a:cxn ang="0">
                <a:pos x="637" y="404"/>
              </a:cxn>
              <a:cxn ang="0">
                <a:pos x="660" y="362"/>
              </a:cxn>
              <a:cxn ang="0">
                <a:pos x="660" y="317"/>
              </a:cxn>
              <a:cxn ang="0">
                <a:pos x="660" y="237"/>
              </a:cxn>
              <a:cxn ang="0">
                <a:pos x="653" y="192"/>
              </a:cxn>
              <a:cxn ang="0">
                <a:pos x="634" y="148"/>
              </a:cxn>
              <a:cxn ang="0">
                <a:pos x="599" y="96"/>
              </a:cxn>
              <a:cxn ang="0">
                <a:pos x="567" y="55"/>
              </a:cxn>
              <a:cxn ang="0">
                <a:pos x="525" y="23"/>
              </a:cxn>
              <a:cxn ang="0">
                <a:pos x="391" y="0"/>
              </a:cxn>
              <a:cxn ang="0">
                <a:pos x="288" y="0"/>
              </a:cxn>
              <a:cxn ang="0">
                <a:pos x="189" y="20"/>
              </a:cxn>
              <a:cxn ang="0">
                <a:pos x="84" y="71"/>
              </a:cxn>
              <a:cxn ang="0">
                <a:pos x="26" y="116"/>
              </a:cxn>
              <a:cxn ang="0">
                <a:pos x="0" y="189"/>
              </a:cxn>
              <a:cxn ang="0">
                <a:pos x="7" y="311"/>
              </a:cxn>
              <a:cxn ang="0">
                <a:pos x="36" y="432"/>
              </a:cxn>
              <a:cxn ang="0">
                <a:pos x="103" y="557"/>
              </a:cxn>
              <a:cxn ang="0">
                <a:pos x="138" y="612"/>
              </a:cxn>
              <a:cxn ang="0">
                <a:pos x="189" y="672"/>
              </a:cxn>
              <a:cxn ang="0">
                <a:pos x="237" y="720"/>
              </a:cxn>
              <a:cxn ang="0">
                <a:pos x="298" y="733"/>
              </a:cxn>
              <a:cxn ang="0">
                <a:pos x="362" y="727"/>
              </a:cxn>
              <a:cxn ang="0">
                <a:pos x="423" y="704"/>
              </a:cxn>
              <a:cxn ang="0">
                <a:pos x="464" y="663"/>
              </a:cxn>
              <a:cxn ang="0">
                <a:pos x="522" y="637"/>
              </a:cxn>
              <a:cxn ang="0">
                <a:pos x="596" y="580"/>
              </a:cxn>
              <a:cxn ang="0">
                <a:pos x="637" y="404"/>
              </a:cxn>
            </a:cxnLst>
            <a:rect l="0" t="0" r="r" b="b"/>
            <a:pathLst>
              <a:path w="660" h="733">
                <a:moveTo>
                  <a:pt x="637" y="404"/>
                </a:moveTo>
                <a:lnTo>
                  <a:pt x="660" y="362"/>
                </a:lnTo>
                <a:lnTo>
                  <a:pt x="660" y="317"/>
                </a:lnTo>
                <a:lnTo>
                  <a:pt x="660" y="237"/>
                </a:lnTo>
                <a:lnTo>
                  <a:pt x="653" y="192"/>
                </a:lnTo>
                <a:lnTo>
                  <a:pt x="634" y="148"/>
                </a:lnTo>
                <a:lnTo>
                  <a:pt x="599" y="96"/>
                </a:lnTo>
                <a:lnTo>
                  <a:pt x="567" y="55"/>
                </a:lnTo>
                <a:lnTo>
                  <a:pt x="525" y="23"/>
                </a:lnTo>
                <a:lnTo>
                  <a:pt x="391" y="0"/>
                </a:lnTo>
                <a:lnTo>
                  <a:pt x="288" y="0"/>
                </a:lnTo>
                <a:lnTo>
                  <a:pt x="189" y="20"/>
                </a:lnTo>
                <a:lnTo>
                  <a:pt x="84" y="71"/>
                </a:lnTo>
                <a:lnTo>
                  <a:pt x="26" y="116"/>
                </a:lnTo>
                <a:lnTo>
                  <a:pt x="0" y="189"/>
                </a:lnTo>
                <a:lnTo>
                  <a:pt x="7" y="311"/>
                </a:lnTo>
                <a:lnTo>
                  <a:pt x="36" y="432"/>
                </a:lnTo>
                <a:lnTo>
                  <a:pt x="103" y="557"/>
                </a:lnTo>
                <a:lnTo>
                  <a:pt x="138" y="612"/>
                </a:lnTo>
                <a:lnTo>
                  <a:pt x="189" y="672"/>
                </a:lnTo>
                <a:lnTo>
                  <a:pt x="237" y="720"/>
                </a:lnTo>
                <a:lnTo>
                  <a:pt x="298" y="733"/>
                </a:lnTo>
                <a:lnTo>
                  <a:pt x="362" y="727"/>
                </a:lnTo>
                <a:lnTo>
                  <a:pt x="423" y="704"/>
                </a:lnTo>
                <a:lnTo>
                  <a:pt x="464" y="663"/>
                </a:lnTo>
                <a:lnTo>
                  <a:pt x="522" y="637"/>
                </a:lnTo>
                <a:lnTo>
                  <a:pt x="596" y="580"/>
                </a:lnTo>
                <a:lnTo>
                  <a:pt x="637" y="404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8" name="Freeform 9"/>
          <p:cNvSpPr>
            <a:spLocks/>
          </p:cNvSpPr>
          <p:nvPr/>
        </p:nvSpPr>
        <p:spPr bwMode="auto">
          <a:xfrm>
            <a:off x="3068639" y="4722478"/>
            <a:ext cx="827087" cy="1162957"/>
          </a:xfrm>
          <a:custGeom>
            <a:avLst/>
            <a:gdLst/>
            <a:ahLst/>
            <a:cxnLst>
              <a:cxn ang="0">
                <a:pos x="454" y="451"/>
              </a:cxn>
              <a:cxn ang="0">
                <a:pos x="381" y="477"/>
              </a:cxn>
              <a:cxn ang="0">
                <a:pos x="339" y="518"/>
              </a:cxn>
              <a:cxn ang="0">
                <a:pos x="317" y="573"/>
              </a:cxn>
              <a:cxn ang="0">
                <a:pos x="269" y="614"/>
              </a:cxn>
              <a:cxn ang="0">
                <a:pos x="211" y="653"/>
              </a:cxn>
              <a:cxn ang="0">
                <a:pos x="147" y="672"/>
              </a:cxn>
              <a:cxn ang="0">
                <a:pos x="93" y="669"/>
              </a:cxn>
              <a:cxn ang="0">
                <a:pos x="41" y="662"/>
              </a:cxn>
              <a:cxn ang="0">
                <a:pos x="0" y="669"/>
              </a:cxn>
              <a:cxn ang="0">
                <a:pos x="16" y="630"/>
              </a:cxn>
              <a:cxn ang="0">
                <a:pos x="25" y="576"/>
              </a:cxn>
              <a:cxn ang="0">
                <a:pos x="29" y="483"/>
              </a:cxn>
              <a:cxn ang="0">
                <a:pos x="48" y="387"/>
              </a:cxn>
              <a:cxn ang="0">
                <a:pos x="89" y="301"/>
              </a:cxn>
              <a:cxn ang="0">
                <a:pos x="141" y="224"/>
              </a:cxn>
              <a:cxn ang="0">
                <a:pos x="185" y="163"/>
              </a:cxn>
              <a:cxn ang="0">
                <a:pos x="275" y="93"/>
              </a:cxn>
              <a:cxn ang="0">
                <a:pos x="352" y="35"/>
              </a:cxn>
              <a:cxn ang="0">
                <a:pos x="435" y="0"/>
              </a:cxn>
              <a:cxn ang="0">
                <a:pos x="521" y="0"/>
              </a:cxn>
              <a:cxn ang="0">
                <a:pos x="499" y="80"/>
              </a:cxn>
              <a:cxn ang="0">
                <a:pos x="435" y="195"/>
              </a:cxn>
              <a:cxn ang="0">
                <a:pos x="425" y="326"/>
              </a:cxn>
              <a:cxn ang="0">
                <a:pos x="454" y="451"/>
              </a:cxn>
            </a:cxnLst>
            <a:rect l="0" t="0" r="r" b="b"/>
            <a:pathLst>
              <a:path w="521" h="672">
                <a:moveTo>
                  <a:pt x="454" y="451"/>
                </a:moveTo>
                <a:lnTo>
                  <a:pt x="381" y="477"/>
                </a:lnTo>
                <a:lnTo>
                  <a:pt x="339" y="518"/>
                </a:lnTo>
                <a:lnTo>
                  <a:pt x="317" y="573"/>
                </a:lnTo>
                <a:lnTo>
                  <a:pt x="269" y="614"/>
                </a:lnTo>
                <a:lnTo>
                  <a:pt x="211" y="653"/>
                </a:lnTo>
                <a:lnTo>
                  <a:pt x="147" y="672"/>
                </a:lnTo>
                <a:lnTo>
                  <a:pt x="93" y="669"/>
                </a:lnTo>
                <a:lnTo>
                  <a:pt x="41" y="662"/>
                </a:lnTo>
                <a:lnTo>
                  <a:pt x="0" y="669"/>
                </a:lnTo>
                <a:lnTo>
                  <a:pt x="16" y="630"/>
                </a:lnTo>
                <a:lnTo>
                  <a:pt x="25" y="576"/>
                </a:lnTo>
                <a:lnTo>
                  <a:pt x="29" y="483"/>
                </a:lnTo>
                <a:lnTo>
                  <a:pt x="48" y="387"/>
                </a:lnTo>
                <a:lnTo>
                  <a:pt x="89" y="301"/>
                </a:lnTo>
                <a:lnTo>
                  <a:pt x="141" y="224"/>
                </a:lnTo>
                <a:lnTo>
                  <a:pt x="185" y="163"/>
                </a:lnTo>
                <a:lnTo>
                  <a:pt x="275" y="93"/>
                </a:lnTo>
                <a:lnTo>
                  <a:pt x="352" y="35"/>
                </a:lnTo>
                <a:lnTo>
                  <a:pt x="435" y="0"/>
                </a:lnTo>
                <a:lnTo>
                  <a:pt x="521" y="0"/>
                </a:lnTo>
                <a:lnTo>
                  <a:pt x="499" y="80"/>
                </a:lnTo>
                <a:lnTo>
                  <a:pt x="435" y="195"/>
                </a:lnTo>
                <a:lnTo>
                  <a:pt x="425" y="326"/>
                </a:lnTo>
                <a:lnTo>
                  <a:pt x="454" y="451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9" name="Freeform 8"/>
          <p:cNvSpPr>
            <a:spLocks/>
          </p:cNvSpPr>
          <p:nvPr/>
        </p:nvSpPr>
        <p:spPr bwMode="auto">
          <a:xfrm>
            <a:off x="3708400" y="4763754"/>
            <a:ext cx="731838" cy="1278907"/>
          </a:xfrm>
          <a:custGeom>
            <a:avLst/>
            <a:gdLst/>
            <a:ahLst/>
            <a:cxnLst>
              <a:cxn ang="0">
                <a:pos x="102" y="0"/>
              </a:cxn>
              <a:cxn ang="0">
                <a:pos x="29" y="137"/>
              </a:cxn>
              <a:cxn ang="0">
                <a:pos x="0" y="249"/>
              </a:cxn>
              <a:cxn ang="0">
                <a:pos x="3" y="316"/>
              </a:cxn>
              <a:cxn ang="0">
                <a:pos x="35" y="403"/>
              </a:cxn>
              <a:cxn ang="0">
                <a:pos x="42" y="467"/>
              </a:cxn>
              <a:cxn ang="0">
                <a:pos x="90" y="540"/>
              </a:cxn>
              <a:cxn ang="0">
                <a:pos x="144" y="617"/>
              </a:cxn>
              <a:cxn ang="0">
                <a:pos x="205" y="672"/>
              </a:cxn>
              <a:cxn ang="0">
                <a:pos x="275" y="726"/>
              </a:cxn>
              <a:cxn ang="0">
                <a:pos x="294" y="732"/>
              </a:cxn>
              <a:cxn ang="0">
                <a:pos x="339" y="739"/>
              </a:cxn>
              <a:cxn ang="0">
                <a:pos x="390" y="732"/>
              </a:cxn>
              <a:cxn ang="0">
                <a:pos x="416" y="694"/>
              </a:cxn>
              <a:cxn ang="0">
                <a:pos x="432" y="659"/>
              </a:cxn>
              <a:cxn ang="0">
                <a:pos x="461" y="630"/>
              </a:cxn>
              <a:cxn ang="0">
                <a:pos x="410" y="531"/>
              </a:cxn>
              <a:cxn ang="0">
                <a:pos x="346" y="438"/>
              </a:cxn>
              <a:cxn ang="0">
                <a:pos x="288" y="329"/>
              </a:cxn>
              <a:cxn ang="0">
                <a:pos x="230" y="249"/>
              </a:cxn>
              <a:cxn ang="0">
                <a:pos x="160" y="150"/>
              </a:cxn>
              <a:cxn ang="0">
                <a:pos x="102" y="0"/>
              </a:cxn>
            </a:cxnLst>
            <a:rect l="0" t="0" r="r" b="b"/>
            <a:pathLst>
              <a:path w="461" h="739">
                <a:moveTo>
                  <a:pt x="102" y="0"/>
                </a:moveTo>
                <a:lnTo>
                  <a:pt x="29" y="137"/>
                </a:lnTo>
                <a:lnTo>
                  <a:pt x="0" y="249"/>
                </a:lnTo>
                <a:lnTo>
                  <a:pt x="3" y="316"/>
                </a:lnTo>
                <a:lnTo>
                  <a:pt x="35" y="403"/>
                </a:lnTo>
                <a:lnTo>
                  <a:pt x="42" y="467"/>
                </a:lnTo>
                <a:lnTo>
                  <a:pt x="90" y="540"/>
                </a:lnTo>
                <a:lnTo>
                  <a:pt x="144" y="617"/>
                </a:lnTo>
                <a:lnTo>
                  <a:pt x="205" y="672"/>
                </a:lnTo>
                <a:lnTo>
                  <a:pt x="275" y="726"/>
                </a:lnTo>
                <a:lnTo>
                  <a:pt x="294" y="732"/>
                </a:lnTo>
                <a:lnTo>
                  <a:pt x="339" y="739"/>
                </a:lnTo>
                <a:lnTo>
                  <a:pt x="390" y="732"/>
                </a:lnTo>
                <a:lnTo>
                  <a:pt x="416" y="694"/>
                </a:lnTo>
                <a:lnTo>
                  <a:pt x="432" y="659"/>
                </a:lnTo>
                <a:lnTo>
                  <a:pt x="461" y="630"/>
                </a:lnTo>
                <a:lnTo>
                  <a:pt x="410" y="531"/>
                </a:lnTo>
                <a:lnTo>
                  <a:pt x="346" y="438"/>
                </a:lnTo>
                <a:lnTo>
                  <a:pt x="288" y="329"/>
                </a:lnTo>
                <a:lnTo>
                  <a:pt x="230" y="249"/>
                </a:lnTo>
                <a:lnTo>
                  <a:pt x="160" y="150"/>
                </a:lnTo>
                <a:lnTo>
                  <a:pt x="102" y="0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10" name="Freeform 7"/>
          <p:cNvSpPr>
            <a:spLocks/>
          </p:cNvSpPr>
          <p:nvPr/>
        </p:nvSpPr>
        <p:spPr bwMode="auto">
          <a:xfrm>
            <a:off x="3856038" y="4706603"/>
            <a:ext cx="1143000" cy="1308326"/>
          </a:xfrm>
          <a:custGeom>
            <a:avLst/>
            <a:gdLst/>
            <a:ahLst/>
            <a:cxnLst>
              <a:cxn ang="0">
                <a:pos x="150" y="61"/>
              </a:cxn>
              <a:cxn ang="0">
                <a:pos x="454" y="272"/>
              </a:cxn>
              <a:cxn ang="0">
                <a:pos x="560" y="394"/>
              </a:cxn>
              <a:cxn ang="0">
                <a:pos x="653" y="522"/>
              </a:cxn>
              <a:cxn ang="0">
                <a:pos x="701" y="669"/>
              </a:cxn>
              <a:cxn ang="0">
                <a:pos x="720" y="756"/>
              </a:cxn>
              <a:cxn ang="0">
                <a:pos x="688" y="736"/>
              </a:cxn>
              <a:cxn ang="0">
                <a:pos x="560" y="730"/>
              </a:cxn>
              <a:cxn ang="0">
                <a:pos x="470" y="714"/>
              </a:cxn>
              <a:cxn ang="0">
                <a:pos x="368" y="666"/>
              </a:cxn>
              <a:cxn ang="0">
                <a:pos x="265" y="522"/>
              </a:cxn>
              <a:cxn ang="0">
                <a:pos x="192" y="378"/>
              </a:cxn>
              <a:cxn ang="0">
                <a:pos x="105" y="260"/>
              </a:cxn>
              <a:cxn ang="0">
                <a:pos x="51" y="160"/>
              </a:cxn>
              <a:cxn ang="0">
                <a:pos x="13" y="68"/>
              </a:cxn>
              <a:cxn ang="0">
                <a:pos x="0" y="20"/>
              </a:cxn>
              <a:cxn ang="0">
                <a:pos x="6" y="0"/>
              </a:cxn>
              <a:cxn ang="0">
                <a:pos x="99" y="16"/>
              </a:cxn>
              <a:cxn ang="0">
                <a:pos x="137" y="45"/>
              </a:cxn>
              <a:cxn ang="0">
                <a:pos x="150" y="61"/>
              </a:cxn>
            </a:cxnLst>
            <a:rect l="0" t="0" r="r" b="b"/>
            <a:pathLst>
              <a:path w="720" h="756">
                <a:moveTo>
                  <a:pt x="150" y="61"/>
                </a:moveTo>
                <a:lnTo>
                  <a:pt x="454" y="272"/>
                </a:lnTo>
                <a:lnTo>
                  <a:pt x="560" y="394"/>
                </a:lnTo>
                <a:lnTo>
                  <a:pt x="653" y="522"/>
                </a:lnTo>
                <a:lnTo>
                  <a:pt x="701" y="669"/>
                </a:lnTo>
                <a:lnTo>
                  <a:pt x="720" y="756"/>
                </a:lnTo>
                <a:lnTo>
                  <a:pt x="688" y="736"/>
                </a:lnTo>
                <a:lnTo>
                  <a:pt x="560" y="730"/>
                </a:lnTo>
                <a:lnTo>
                  <a:pt x="470" y="714"/>
                </a:lnTo>
                <a:lnTo>
                  <a:pt x="368" y="666"/>
                </a:lnTo>
                <a:lnTo>
                  <a:pt x="265" y="522"/>
                </a:lnTo>
                <a:lnTo>
                  <a:pt x="192" y="378"/>
                </a:lnTo>
                <a:lnTo>
                  <a:pt x="105" y="260"/>
                </a:lnTo>
                <a:lnTo>
                  <a:pt x="51" y="160"/>
                </a:lnTo>
                <a:lnTo>
                  <a:pt x="13" y="68"/>
                </a:lnTo>
                <a:lnTo>
                  <a:pt x="0" y="20"/>
                </a:lnTo>
                <a:lnTo>
                  <a:pt x="6" y="0"/>
                </a:lnTo>
                <a:lnTo>
                  <a:pt x="99" y="16"/>
                </a:lnTo>
                <a:lnTo>
                  <a:pt x="137" y="45"/>
                </a:lnTo>
                <a:lnTo>
                  <a:pt x="150" y="61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11" name="Freeform 6"/>
          <p:cNvSpPr>
            <a:spLocks/>
          </p:cNvSpPr>
          <p:nvPr/>
        </p:nvSpPr>
        <p:spPr bwMode="auto">
          <a:xfrm>
            <a:off x="3851275" y="4071603"/>
            <a:ext cx="1238250" cy="1162957"/>
          </a:xfrm>
          <a:custGeom>
            <a:avLst/>
            <a:gdLst/>
            <a:ahLst/>
            <a:cxnLst>
              <a:cxn ang="0">
                <a:pos x="0" y="407"/>
              </a:cxn>
              <a:cxn ang="0">
                <a:pos x="137" y="452"/>
              </a:cxn>
              <a:cxn ang="0">
                <a:pos x="214" y="528"/>
              </a:cxn>
              <a:cxn ang="0">
                <a:pos x="265" y="573"/>
              </a:cxn>
              <a:cxn ang="0">
                <a:pos x="396" y="637"/>
              </a:cxn>
              <a:cxn ang="0">
                <a:pos x="502" y="669"/>
              </a:cxn>
              <a:cxn ang="0">
                <a:pos x="640" y="672"/>
              </a:cxn>
              <a:cxn ang="0">
                <a:pos x="716" y="647"/>
              </a:cxn>
              <a:cxn ang="0">
                <a:pos x="752" y="583"/>
              </a:cxn>
              <a:cxn ang="0">
                <a:pos x="780" y="496"/>
              </a:cxn>
              <a:cxn ang="0">
                <a:pos x="774" y="436"/>
              </a:cxn>
              <a:cxn ang="0">
                <a:pos x="723" y="349"/>
              </a:cxn>
              <a:cxn ang="0">
                <a:pos x="678" y="298"/>
              </a:cxn>
              <a:cxn ang="0">
                <a:pos x="659" y="276"/>
              </a:cxn>
              <a:cxn ang="0">
                <a:pos x="572" y="106"/>
              </a:cxn>
              <a:cxn ang="0">
                <a:pos x="528" y="39"/>
              </a:cxn>
              <a:cxn ang="0">
                <a:pos x="460" y="16"/>
              </a:cxn>
              <a:cxn ang="0">
                <a:pos x="400" y="4"/>
              </a:cxn>
              <a:cxn ang="0">
                <a:pos x="345" y="0"/>
              </a:cxn>
              <a:cxn ang="0">
                <a:pos x="316" y="39"/>
              </a:cxn>
              <a:cxn ang="0">
                <a:pos x="278" y="125"/>
              </a:cxn>
              <a:cxn ang="0">
                <a:pos x="240" y="208"/>
              </a:cxn>
              <a:cxn ang="0">
                <a:pos x="102" y="352"/>
              </a:cxn>
              <a:cxn ang="0">
                <a:pos x="0" y="407"/>
              </a:cxn>
            </a:cxnLst>
            <a:rect l="0" t="0" r="r" b="b"/>
            <a:pathLst>
              <a:path w="780" h="672">
                <a:moveTo>
                  <a:pt x="0" y="407"/>
                </a:moveTo>
                <a:lnTo>
                  <a:pt x="137" y="452"/>
                </a:lnTo>
                <a:lnTo>
                  <a:pt x="214" y="528"/>
                </a:lnTo>
                <a:lnTo>
                  <a:pt x="265" y="573"/>
                </a:lnTo>
                <a:lnTo>
                  <a:pt x="396" y="637"/>
                </a:lnTo>
                <a:lnTo>
                  <a:pt x="502" y="669"/>
                </a:lnTo>
                <a:lnTo>
                  <a:pt x="640" y="672"/>
                </a:lnTo>
                <a:lnTo>
                  <a:pt x="716" y="647"/>
                </a:lnTo>
                <a:lnTo>
                  <a:pt x="752" y="583"/>
                </a:lnTo>
                <a:lnTo>
                  <a:pt x="780" y="496"/>
                </a:lnTo>
                <a:lnTo>
                  <a:pt x="774" y="436"/>
                </a:lnTo>
                <a:lnTo>
                  <a:pt x="723" y="349"/>
                </a:lnTo>
                <a:lnTo>
                  <a:pt x="678" y="298"/>
                </a:lnTo>
                <a:lnTo>
                  <a:pt x="659" y="276"/>
                </a:lnTo>
                <a:lnTo>
                  <a:pt x="572" y="106"/>
                </a:lnTo>
                <a:lnTo>
                  <a:pt x="528" y="39"/>
                </a:lnTo>
                <a:lnTo>
                  <a:pt x="460" y="16"/>
                </a:lnTo>
                <a:lnTo>
                  <a:pt x="400" y="4"/>
                </a:lnTo>
                <a:lnTo>
                  <a:pt x="345" y="0"/>
                </a:lnTo>
                <a:lnTo>
                  <a:pt x="316" y="39"/>
                </a:lnTo>
                <a:lnTo>
                  <a:pt x="278" y="125"/>
                </a:lnTo>
                <a:lnTo>
                  <a:pt x="240" y="208"/>
                </a:lnTo>
                <a:lnTo>
                  <a:pt x="102" y="352"/>
                </a:lnTo>
                <a:lnTo>
                  <a:pt x="0" y="407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12" name="Freeform 5"/>
          <p:cNvSpPr>
            <a:spLocks/>
          </p:cNvSpPr>
          <p:nvPr/>
        </p:nvSpPr>
        <p:spPr bwMode="auto">
          <a:xfrm>
            <a:off x="3648075" y="3381041"/>
            <a:ext cx="654050" cy="1528111"/>
          </a:xfrm>
          <a:custGeom>
            <a:avLst/>
            <a:gdLst/>
            <a:ahLst/>
            <a:cxnLst>
              <a:cxn ang="0">
                <a:pos x="0" y="883"/>
              </a:cxn>
              <a:cxn ang="0">
                <a:pos x="128" y="855"/>
              </a:cxn>
              <a:cxn ang="0">
                <a:pos x="211" y="800"/>
              </a:cxn>
              <a:cxn ang="0">
                <a:pos x="291" y="733"/>
              </a:cxn>
              <a:cxn ang="0">
                <a:pos x="355" y="666"/>
              </a:cxn>
              <a:cxn ang="0">
                <a:pos x="387" y="615"/>
              </a:cxn>
              <a:cxn ang="0">
                <a:pos x="412" y="467"/>
              </a:cxn>
              <a:cxn ang="0">
                <a:pos x="409" y="349"/>
              </a:cxn>
              <a:cxn ang="0">
                <a:pos x="380" y="218"/>
              </a:cxn>
              <a:cxn ang="0">
                <a:pos x="336" y="122"/>
              </a:cxn>
              <a:cxn ang="0">
                <a:pos x="288" y="58"/>
              </a:cxn>
              <a:cxn ang="0">
                <a:pos x="230" y="0"/>
              </a:cxn>
              <a:cxn ang="0">
                <a:pos x="182" y="51"/>
              </a:cxn>
              <a:cxn ang="0">
                <a:pos x="124" y="122"/>
              </a:cxn>
              <a:cxn ang="0">
                <a:pos x="83" y="202"/>
              </a:cxn>
              <a:cxn ang="0">
                <a:pos x="51" y="397"/>
              </a:cxn>
              <a:cxn ang="0">
                <a:pos x="48" y="461"/>
              </a:cxn>
              <a:cxn ang="0">
                <a:pos x="60" y="570"/>
              </a:cxn>
              <a:cxn ang="0">
                <a:pos x="54" y="682"/>
              </a:cxn>
              <a:cxn ang="0">
                <a:pos x="16" y="787"/>
              </a:cxn>
              <a:cxn ang="0">
                <a:pos x="0" y="883"/>
              </a:cxn>
            </a:cxnLst>
            <a:rect l="0" t="0" r="r" b="b"/>
            <a:pathLst>
              <a:path w="412" h="883">
                <a:moveTo>
                  <a:pt x="0" y="883"/>
                </a:moveTo>
                <a:lnTo>
                  <a:pt x="128" y="855"/>
                </a:lnTo>
                <a:lnTo>
                  <a:pt x="211" y="800"/>
                </a:lnTo>
                <a:lnTo>
                  <a:pt x="291" y="733"/>
                </a:lnTo>
                <a:lnTo>
                  <a:pt x="355" y="666"/>
                </a:lnTo>
                <a:lnTo>
                  <a:pt x="387" y="615"/>
                </a:lnTo>
                <a:lnTo>
                  <a:pt x="412" y="467"/>
                </a:lnTo>
                <a:lnTo>
                  <a:pt x="409" y="349"/>
                </a:lnTo>
                <a:lnTo>
                  <a:pt x="380" y="218"/>
                </a:lnTo>
                <a:lnTo>
                  <a:pt x="336" y="122"/>
                </a:lnTo>
                <a:lnTo>
                  <a:pt x="288" y="58"/>
                </a:lnTo>
                <a:lnTo>
                  <a:pt x="230" y="0"/>
                </a:lnTo>
                <a:lnTo>
                  <a:pt x="182" y="51"/>
                </a:lnTo>
                <a:lnTo>
                  <a:pt x="124" y="122"/>
                </a:lnTo>
                <a:lnTo>
                  <a:pt x="83" y="202"/>
                </a:lnTo>
                <a:lnTo>
                  <a:pt x="51" y="397"/>
                </a:lnTo>
                <a:lnTo>
                  <a:pt x="48" y="461"/>
                </a:lnTo>
                <a:lnTo>
                  <a:pt x="60" y="570"/>
                </a:lnTo>
                <a:lnTo>
                  <a:pt x="54" y="682"/>
                </a:lnTo>
                <a:lnTo>
                  <a:pt x="16" y="787"/>
                </a:lnTo>
                <a:lnTo>
                  <a:pt x="0" y="883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20208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19000">
        <p15:prstTrans prst="curtains"/>
      </p:transition>
    </mc:Choice>
    <mc:Fallback xmlns="">
      <p:transition spd="slow" advClick="0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8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2000" fill="hold"/>
                                        <p:tgtEl>
                                          <p:spTgt spid="12"/>
                                        </p:tgtEl>
                                      </p:cBhvr>
                                      <p:by x="100000" y="40000"/>
                                    </p:animScale>
                                  </p:childTnLst>
                                </p:cTn>
                              </p:par>
                              <p:par>
                                <p:cTn id="13" presetID="59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1.85185E-6 C 4.44444E-6 -0.03496 0.10694 -0.06204 0.23715 -0.06204 C 0.37135 -0.06204 0.41632 -0.0294 0.47847 1.85185E-6 C 0.51944 0.05393 0.58541 0.06204 0.71961 0.06204 C 0.84982 0.06204 0.95694 0.03495 0.95694 1.85185E-6 " pathEditMode="relative" rAng="0" ptsTypes="fffff"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7847" y="0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animRot by="1800000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6" presetClass="emph" presetSubtype="0" fill="hold" grpId="1" nodeType="withEffect">
                                  <p:stCondLst>
                                    <p:cond delay="100"/>
                                  </p:stCondLst>
                                  <p:childTnLst>
                                    <p:animScale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9" presetID="0" presetClass="path" presetSubtype="0" accel="50000" decel="50000" fill="hold" grpId="2" nodeType="with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-1.11111E-6 -1.48148E-6 C 0.02708 -0.05764 0.05452 -0.11481 0.11945 -0.1331 C 0.18438 -0.15139 0.30695 -0.12917 0.38941 -0.10972 C 0.47188 -0.09051 0.53854 -0.02546 0.61406 -0.01643 C 0.68941 -0.00741 0.79792 -0.04143 0.84236 -0.05625 C 0.88663 -0.07106 0.88351 -0.08819 0.88038 -0.10532 " pathEditMode="relative" rAng="0" ptsTypes="aaaaaA">
                                      <p:cBhvr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4300" y="-7600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8" presetClass="emph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animRot by="2400000">
                                      <p:cBhvr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6" presetClass="emph" presetSubtype="0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24" dur="2000" fill="hold"/>
                                        <p:tgtEl>
                                          <p:spTgt spid="11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5" presetID="0" presetClass="path" presetSubtype="0" accel="50000" decel="50000" fill="hold" grpId="2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7" presetID="8" presetClass="emph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animRot by="-5400000">
                                      <p:cBhvr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6" presetClass="emph" presetSubtype="0" fill="hold" grpId="1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100000" y="40000"/>
                                    </p:animScale>
                                  </p:childTnLst>
                                </p:cTn>
                              </p:par>
                              <p:par>
                                <p:cTn id="31" presetID="0" presetClass="path" presetSubtype="0" accel="50000" decel="50000" fill="hold" grpId="2" nodeType="withEffect">
                                  <p:stCondLst>
                                    <p:cond delay="4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3" presetID="8" presetClass="emph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5400000">
                                      <p:cBhvr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6" presetClass="emph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36" dur="2000" fill="hold"/>
                                        <p:tgtEl>
                                          <p:spTgt spid="9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0" presetClass="path" presetSubtype="0" accel="50000" decel="50000" fill="hold" grpId="2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3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9" presetID="8" presetClass="emph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6" presetClass="emph" presetSubtype="0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animScale>
                                      <p:cBhvr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3" presetID="0" presetClass="path" presetSubtype="0" accel="50000" decel="50000" fill="hold" grpId="2" nodeType="withEffect">
                                  <p:stCondLst>
                                    <p:cond delay="6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4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9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2" dur="500"/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5" dur="500"/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8" dur="500"/>
                                        <p:tgtEl>
                                          <p:spTgt spid="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Rectangle 29"/>
          <p:cNvSpPr/>
          <p:nvPr/>
        </p:nvSpPr>
        <p:spPr>
          <a:xfrm>
            <a:off x="1524000" y="0"/>
            <a:ext cx="9235440" cy="6858000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95000"/>
                  <a:lumOff val="5000"/>
                  <a:alpha val="60000"/>
                </a:schemeClr>
              </a:gs>
              <a:gs pos="100000">
                <a:schemeClr val="tx1">
                  <a:lumMod val="95000"/>
                  <a:lumOff val="5000"/>
                  <a:alpha val="9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O sagrado existe, sempre existiu</a:t>
            </a:r>
          </a:p>
          <a:p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Os que sofrem sabem bem o que é pedir socorro</a:t>
            </a:r>
          </a:p>
          <a:p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Por um Ente que habita a morada da alma</a:t>
            </a:r>
          </a:p>
          <a:p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É a força que faz milagres e também corro...</a:t>
            </a:r>
          </a:p>
        </p:txBody>
      </p:sp>
      <p:sp useBgFill="1">
        <p:nvSpPr>
          <p:cNvPr id="7" name="Freeform 4"/>
          <p:cNvSpPr>
            <a:spLocks/>
          </p:cNvSpPr>
          <p:nvPr/>
        </p:nvSpPr>
        <p:spPr bwMode="auto">
          <a:xfrm>
            <a:off x="2701925" y="3868403"/>
            <a:ext cx="1047750" cy="1268523"/>
          </a:xfrm>
          <a:custGeom>
            <a:avLst/>
            <a:gdLst/>
            <a:ahLst/>
            <a:cxnLst>
              <a:cxn ang="0">
                <a:pos x="637" y="404"/>
              </a:cxn>
              <a:cxn ang="0">
                <a:pos x="660" y="362"/>
              </a:cxn>
              <a:cxn ang="0">
                <a:pos x="660" y="317"/>
              </a:cxn>
              <a:cxn ang="0">
                <a:pos x="660" y="237"/>
              </a:cxn>
              <a:cxn ang="0">
                <a:pos x="653" y="192"/>
              </a:cxn>
              <a:cxn ang="0">
                <a:pos x="634" y="148"/>
              </a:cxn>
              <a:cxn ang="0">
                <a:pos x="599" y="96"/>
              </a:cxn>
              <a:cxn ang="0">
                <a:pos x="567" y="55"/>
              </a:cxn>
              <a:cxn ang="0">
                <a:pos x="525" y="23"/>
              </a:cxn>
              <a:cxn ang="0">
                <a:pos x="391" y="0"/>
              </a:cxn>
              <a:cxn ang="0">
                <a:pos x="288" y="0"/>
              </a:cxn>
              <a:cxn ang="0">
                <a:pos x="189" y="20"/>
              </a:cxn>
              <a:cxn ang="0">
                <a:pos x="84" y="71"/>
              </a:cxn>
              <a:cxn ang="0">
                <a:pos x="26" y="116"/>
              </a:cxn>
              <a:cxn ang="0">
                <a:pos x="0" y="189"/>
              </a:cxn>
              <a:cxn ang="0">
                <a:pos x="7" y="311"/>
              </a:cxn>
              <a:cxn ang="0">
                <a:pos x="36" y="432"/>
              </a:cxn>
              <a:cxn ang="0">
                <a:pos x="103" y="557"/>
              </a:cxn>
              <a:cxn ang="0">
                <a:pos x="138" y="612"/>
              </a:cxn>
              <a:cxn ang="0">
                <a:pos x="189" y="672"/>
              </a:cxn>
              <a:cxn ang="0">
                <a:pos x="237" y="720"/>
              </a:cxn>
              <a:cxn ang="0">
                <a:pos x="298" y="733"/>
              </a:cxn>
              <a:cxn ang="0">
                <a:pos x="362" y="727"/>
              </a:cxn>
              <a:cxn ang="0">
                <a:pos x="423" y="704"/>
              </a:cxn>
              <a:cxn ang="0">
                <a:pos x="464" y="663"/>
              </a:cxn>
              <a:cxn ang="0">
                <a:pos x="522" y="637"/>
              </a:cxn>
              <a:cxn ang="0">
                <a:pos x="596" y="580"/>
              </a:cxn>
              <a:cxn ang="0">
                <a:pos x="637" y="404"/>
              </a:cxn>
            </a:cxnLst>
            <a:rect l="0" t="0" r="r" b="b"/>
            <a:pathLst>
              <a:path w="660" h="733">
                <a:moveTo>
                  <a:pt x="637" y="404"/>
                </a:moveTo>
                <a:lnTo>
                  <a:pt x="660" y="362"/>
                </a:lnTo>
                <a:lnTo>
                  <a:pt x="660" y="317"/>
                </a:lnTo>
                <a:lnTo>
                  <a:pt x="660" y="237"/>
                </a:lnTo>
                <a:lnTo>
                  <a:pt x="653" y="192"/>
                </a:lnTo>
                <a:lnTo>
                  <a:pt x="634" y="148"/>
                </a:lnTo>
                <a:lnTo>
                  <a:pt x="599" y="96"/>
                </a:lnTo>
                <a:lnTo>
                  <a:pt x="567" y="55"/>
                </a:lnTo>
                <a:lnTo>
                  <a:pt x="525" y="23"/>
                </a:lnTo>
                <a:lnTo>
                  <a:pt x="391" y="0"/>
                </a:lnTo>
                <a:lnTo>
                  <a:pt x="288" y="0"/>
                </a:lnTo>
                <a:lnTo>
                  <a:pt x="189" y="20"/>
                </a:lnTo>
                <a:lnTo>
                  <a:pt x="84" y="71"/>
                </a:lnTo>
                <a:lnTo>
                  <a:pt x="26" y="116"/>
                </a:lnTo>
                <a:lnTo>
                  <a:pt x="0" y="189"/>
                </a:lnTo>
                <a:lnTo>
                  <a:pt x="7" y="311"/>
                </a:lnTo>
                <a:lnTo>
                  <a:pt x="36" y="432"/>
                </a:lnTo>
                <a:lnTo>
                  <a:pt x="103" y="557"/>
                </a:lnTo>
                <a:lnTo>
                  <a:pt x="138" y="612"/>
                </a:lnTo>
                <a:lnTo>
                  <a:pt x="189" y="672"/>
                </a:lnTo>
                <a:lnTo>
                  <a:pt x="237" y="720"/>
                </a:lnTo>
                <a:lnTo>
                  <a:pt x="298" y="733"/>
                </a:lnTo>
                <a:lnTo>
                  <a:pt x="362" y="727"/>
                </a:lnTo>
                <a:lnTo>
                  <a:pt x="423" y="704"/>
                </a:lnTo>
                <a:lnTo>
                  <a:pt x="464" y="663"/>
                </a:lnTo>
                <a:lnTo>
                  <a:pt x="522" y="637"/>
                </a:lnTo>
                <a:lnTo>
                  <a:pt x="596" y="580"/>
                </a:lnTo>
                <a:lnTo>
                  <a:pt x="637" y="404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8" name="Freeform 9"/>
          <p:cNvSpPr>
            <a:spLocks/>
          </p:cNvSpPr>
          <p:nvPr/>
        </p:nvSpPr>
        <p:spPr bwMode="auto">
          <a:xfrm>
            <a:off x="3068639" y="4722478"/>
            <a:ext cx="827087" cy="1162957"/>
          </a:xfrm>
          <a:custGeom>
            <a:avLst/>
            <a:gdLst/>
            <a:ahLst/>
            <a:cxnLst>
              <a:cxn ang="0">
                <a:pos x="454" y="451"/>
              </a:cxn>
              <a:cxn ang="0">
                <a:pos x="381" y="477"/>
              </a:cxn>
              <a:cxn ang="0">
                <a:pos x="339" y="518"/>
              </a:cxn>
              <a:cxn ang="0">
                <a:pos x="317" y="573"/>
              </a:cxn>
              <a:cxn ang="0">
                <a:pos x="269" y="614"/>
              </a:cxn>
              <a:cxn ang="0">
                <a:pos x="211" y="653"/>
              </a:cxn>
              <a:cxn ang="0">
                <a:pos x="147" y="672"/>
              </a:cxn>
              <a:cxn ang="0">
                <a:pos x="93" y="669"/>
              </a:cxn>
              <a:cxn ang="0">
                <a:pos x="41" y="662"/>
              </a:cxn>
              <a:cxn ang="0">
                <a:pos x="0" y="669"/>
              </a:cxn>
              <a:cxn ang="0">
                <a:pos x="16" y="630"/>
              </a:cxn>
              <a:cxn ang="0">
                <a:pos x="25" y="576"/>
              </a:cxn>
              <a:cxn ang="0">
                <a:pos x="29" y="483"/>
              </a:cxn>
              <a:cxn ang="0">
                <a:pos x="48" y="387"/>
              </a:cxn>
              <a:cxn ang="0">
                <a:pos x="89" y="301"/>
              </a:cxn>
              <a:cxn ang="0">
                <a:pos x="141" y="224"/>
              </a:cxn>
              <a:cxn ang="0">
                <a:pos x="185" y="163"/>
              </a:cxn>
              <a:cxn ang="0">
                <a:pos x="275" y="93"/>
              </a:cxn>
              <a:cxn ang="0">
                <a:pos x="352" y="35"/>
              </a:cxn>
              <a:cxn ang="0">
                <a:pos x="435" y="0"/>
              </a:cxn>
              <a:cxn ang="0">
                <a:pos x="521" y="0"/>
              </a:cxn>
              <a:cxn ang="0">
                <a:pos x="499" y="80"/>
              </a:cxn>
              <a:cxn ang="0">
                <a:pos x="435" y="195"/>
              </a:cxn>
              <a:cxn ang="0">
                <a:pos x="425" y="326"/>
              </a:cxn>
              <a:cxn ang="0">
                <a:pos x="454" y="451"/>
              </a:cxn>
            </a:cxnLst>
            <a:rect l="0" t="0" r="r" b="b"/>
            <a:pathLst>
              <a:path w="521" h="672">
                <a:moveTo>
                  <a:pt x="454" y="451"/>
                </a:moveTo>
                <a:lnTo>
                  <a:pt x="381" y="477"/>
                </a:lnTo>
                <a:lnTo>
                  <a:pt x="339" y="518"/>
                </a:lnTo>
                <a:lnTo>
                  <a:pt x="317" y="573"/>
                </a:lnTo>
                <a:lnTo>
                  <a:pt x="269" y="614"/>
                </a:lnTo>
                <a:lnTo>
                  <a:pt x="211" y="653"/>
                </a:lnTo>
                <a:lnTo>
                  <a:pt x="147" y="672"/>
                </a:lnTo>
                <a:lnTo>
                  <a:pt x="93" y="669"/>
                </a:lnTo>
                <a:lnTo>
                  <a:pt x="41" y="662"/>
                </a:lnTo>
                <a:lnTo>
                  <a:pt x="0" y="669"/>
                </a:lnTo>
                <a:lnTo>
                  <a:pt x="16" y="630"/>
                </a:lnTo>
                <a:lnTo>
                  <a:pt x="25" y="576"/>
                </a:lnTo>
                <a:lnTo>
                  <a:pt x="29" y="483"/>
                </a:lnTo>
                <a:lnTo>
                  <a:pt x="48" y="387"/>
                </a:lnTo>
                <a:lnTo>
                  <a:pt x="89" y="301"/>
                </a:lnTo>
                <a:lnTo>
                  <a:pt x="141" y="224"/>
                </a:lnTo>
                <a:lnTo>
                  <a:pt x="185" y="163"/>
                </a:lnTo>
                <a:lnTo>
                  <a:pt x="275" y="93"/>
                </a:lnTo>
                <a:lnTo>
                  <a:pt x="352" y="35"/>
                </a:lnTo>
                <a:lnTo>
                  <a:pt x="435" y="0"/>
                </a:lnTo>
                <a:lnTo>
                  <a:pt x="521" y="0"/>
                </a:lnTo>
                <a:lnTo>
                  <a:pt x="499" y="80"/>
                </a:lnTo>
                <a:lnTo>
                  <a:pt x="435" y="195"/>
                </a:lnTo>
                <a:lnTo>
                  <a:pt x="425" y="326"/>
                </a:lnTo>
                <a:lnTo>
                  <a:pt x="454" y="451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9" name="Freeform 8"/>
          <p:cNvSpPr>
            <a:spLocks/>
          </p:cNvSpPr>
          <p:nvPr/>
        </p:nvSpPr>
        <p:spPr bwMode="auto">
          <a:xfrm>
            <a:off x="3708400" y="4763754"/>
            <a:ext cx="731838" cy="1278907"/>
          </a:xfrm>
          <a:custGeom>
            <a:avLst/>
            <a:gdLst/>
            <a:ahLst/>
            <a:cxnLst>
              <a:cxn ang="0">
                <a:pos x="102" y="0"/>
              </a:cxn>
              <a:cxn ang="0">
                <a:pos x="29" y="137"/>
              </a:cxn>
              <a:cxn ang="0">
                <a:pos x="0" y="249"/>
              </a:cxn>
              <a:cxn ang="0">
                <a:pos x="3" y="316"/>
              </a:cxn>
              <a:cxn ang="0">
                <a:pos x="35" y="403"/>
              </a:cxn>
              <a:cxn ang="0">
                <a:pos x="42" y="467"/>
              </a:cxn>
              <a:cxn ang="0">
                <a:pos x="90" y="540"/>
              </a:cxn>
              <a:cxn ang="0">
                <a:pos x="144" y="617"/>
              </a:cxn>
              <a:cxn ang="0">
                <a:pos x="205" y="672"/>
              </a:cxn>
              <a:cxn ang="0">
                <a:pos x="275" y="726"/>
              </a:cxn>
              <a:cxn ang="0">
                <a:pos x="294" y="732"/>
              </a:cxn>
              <a:cxn ang="0">
                <a:pos x="339" y="739"/>
              </a:cxn>
              <a:cxn ang="0">
                <a:pos x="390" y="732"/>
              </a:cxn>
              <a:cxn ang="0">
                <a:pos x="416" y="694"/>
              </a:cxn>
              <a:cxn ang="0">
                <a:pos x="432" y="659"/>
              </a:cxn>
              <a:cxn ang="0">
                <a:pos x="461" y="630"/>
              </a:cxn>
              <a:cxn ang="0">
                <a:pos x="410" y="531"/>
              </a:cxn>
              <a:cxn ang="0">
                <a:pos x="346" y="438"/>
              </a:cxn>
              <a:cxn ang="0">
                <a:pos x="288" y="329"/>
              </a:cxn>
              <a:cxn ang="0">
                <a:pos x="230" y="249"/>
              </a:cxn>
              <a:cxn ang="0">
                <a:pos x="160" y="150"/>
              </a:cxn>
              <a:cxn ang="0">
                <a:pos x="102" y="0"/>
              </a:cxn>
            </a:cxnLst>
            <a:rect l="0" t="0" r="r" b="b"/>
            <a:pathLst>
              <a:path w="461" h="739">
                <a:moveTo>
                  <a:pt x="102" y="0"/>
                </a:moveTo>
                <a:lnTo>
                  <a:pt x="29" y="137"/>
                </a:lnTo>
                <a:lnTo>
                  <a:pt x="0" y="249"/>
                </a:lnTo>
                <a:lnTo>
                  <a:pt x="3" y="316"/>
                </a:lnTo>
                <a:lnTo>
                  <a:pt x="35" y="403"/>
                </a:lnTo>
                <a:lnTo>
                  <a:pt x="42" y="467"/>
                </a:lnTo>
                <a:lnTo>
                  <a:pt x="90" y="540"/>
                </a:lnTo>
                <a:lnTo>
                  <a:pt x="144" y="617"/>
                </a:lnTo>
                <a:lnTo>
                  <a:pt x="205" y="672"/>
                </a:lnTo>
                <a:lnTo>
                  <a:pt x="275" y="726"/>
                </a:lnTo>
                <a:lnTo>
                  <a:pt x="294" y="732"/>
                </a:lnTo>
                <a:lnTo>
                  <a:pt x="339" y="739"/>
                </a:lnTo>
                <a:lnTo>
                  <a:pt x="390" y="732"/>
                </a:lnTo>
                <a:lnTo>
                  <a:pt x="416" y="694"/>
                </a:lnTo>
                <a:lnTo>
                  <a:pt x="432" y="659"/>
                </a:lnTo>
                <a:lnTo>
                  <a:pt x="461" y="630"/>
                </a:lnTo>
                <a:lnTo>
                  <a:pt x="410" y="531"/>
                </a:lnTo>
                <a:lnTo>
                  <a:pt x="346" y="438"/>
                </a:lnTo>
                <a:lnTo>
                  <a:pt x="288" y="329"/>
                </a:lnTo>
                <a:lnTo>
                  <a:pt x="230" y="249"/>
                </a:lnTo>
                <a:lnTo>
                  <a:pt x="160" y="150"/>
                </a:lnTo>
                <a:lnTo>
                  <a:pt x="102" y="0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10" name="Freeform 7"/>
          <p:cNvSpPr>
            <a:spLocks/>
          </p:cNvSpPr>
          <p:nvPr/>
        </p:nvSpPr>
        <p:spPr bwMode="auto">
          <a:xfrm>
            <a:off x="3856038" y="4706603"/>
            <a:ext cx="1143000" cy="1308326"/>
          </a:xfrm>
          <a:custGeom>
            <a:avLst/>
            <a:gdLst/>
            <a:ahLst/>
            <a:cxnLst>
              <a:cxn ang="0">
                <a:pos x="150" y="61"/>
              </a:cxn>
              <a:cxn ang="0">
                <a:pos x="454" y="272"/>
              </a:cxn>
              <a:cxn ang="0">
                <a:pos x="560" y="394"/>
              </a:cxn>
              <a:cxn ang="0">
                <a:pos x="653" y="522"/>
              </a:cxn>
              <a:cxn ang="0">
                <a:pos x="701" y="669"/>
              </a:cxn>
              <a:cxn ang="0">
                <a:pos x="720" y="756"/>
              </a:cxn>
              <a:cxn ang="0">
                <a:pos x="688" y="736"/>
              </a:cxn>
              <a:cxn ang="0">
                <a:pos x="560" y="730"/>
              </a:cxn>
              <a:cxn ang="0">
                <a:pos x="470" y="714"/>
              </a:cxn>
              <a:cxn ang="0">
                <a:pos x="368" y="666"/>
              </a:cxn>
              <a:cxn ang="0">
                <a:pos x="265" y="522"/>
              </a:cxn>
              <a:cxn ang="0">
                <a:pos x="192" y="378"/>
              </a:cxn>
              <a:cxn ang="0">
                <a:pos x="105" y="260"/>
              </a:cxn>
              <a:cxn ang="0">
                <a:pos x="51" y="160"/>
              </a:cxn>
              <a:cxn ang="0">
                <a:pos x="13" y="68"/>
              </a:cxn>
              <a:cxn ang="0">
                <a:pos x="0" y="20"/>
              </a:cxn>
              <a:cxn ang="0">
                <a:pos x="6" y="0"/>
              </a:cxn>
              <a:cxn ang="0">
                <a:pos x="99" y="16"/>
              </a:cxn>
              <a:cxn ang="0">
                <a:pos x="137" y="45"/>
              </a:cxn>
              <a:cxn ang="0">
                <a:pos x="150" y="61"/>
              </a:cxn>
            </a:cxnLst>
            <a:rect l="0" t="0" r="r" b="b"/>
            <a:pathLst>
              <a:path w="720" h="756">
                <a:moveTo>
                  <a:pt x="150" y="61"/>
                </a:moveTo>
                <a:lnTo>
                  <a:pt x="454" y="272"/>
                </a:lnTo>
                <a:lnTo>
                  <a:pt x="560" y="394"/>
                </a:lnTo>
                <a:lnTo>
                  <a:pt x="653" y="522"/>
                </a:lnTo>
                <a:lnTo>
                  <a:pt x="701" y="669"/>
                </a:lnTo>
                <a:lnTo>
                  <a:pt x="720" y="756"/>
                </a:lnTo>
                <a:lnTo>
                  <a:pt x="688" y="736"/>
                </a:lnTo>
                <a:lnTo>
                  <a:pt x="560" y="730"/>
                </a:lnTo>
                <a:lnTo>
                  <a:pt x="470" y="714"/>
                </a:lnTo>
                <a:lnTo>
                  <a:pt x="368" y="666"/>
                </a:lnTo>
                <a:lnTo>
                  <a:pt x="265" y="522"/>
                </a:lnTo>
                <a:lnTo>
                  <a:pt x="192" y="378"/>
                </a:lnTo>
                <a:lnTo>
                  <a:pt x="105" y="260"/>
                </a:lnTo>
                <a:lnTo>
                  <a:pt x="51" y="160"/>
                </a:lnTo>
                <a:lnTo>
                  <a:pt x="13" y="68"/>
                </a:lnTo>
                <a:lnTo>
                  <a:pt x="0" y="20"/>
                </a:lnTo>
                <a:lnTo>
                  <a:pt x="6" y="0"/>
                </a:lnTo>
                <a:lnTo>
                  <a:pt x="99" y="16"/>
                </a:lnTo>
                <a:lnTo>
                  <a:pt x="137" y="45"/>
                </a:lnTo>
                <a:lnTo>
                  <a:pt x="150" y="61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11" name="Freeform 6"/>
          <p:cNvSpPr>
            <a:spLocks/>
          </p:cNvSpPr>
          <p:nvPr/>
        </p:nvSpPr>
        <p:spPr bwMode="auto">
          <a:xfrm>
            <a:off x="3851275" y="4071603"/>
            <a:ext cx="1238250" cy="1162957"/>
          </a:xfrm>
          <a:custGeom>
            <a:avLst/>
            <a:gdLst/>
            <a:ahLst/>
            <a:cxnLst>
              <a:cxn ang="0">
                <a:pos x="0" y="407"/>
              </a:cxn>
              <a:cxn ang="0">
                <a:pos x="137" y="452"/>
              </a:cxn>
              <a:cxn ang="0">
                <a:pos x="214" y="528"/>
              </a:cxn>
              <a:cxn ang="0">
                <a:pos x="265" y="573"/>
              </a:cxn>
              <a:cxn ang="0">
                <a:pos x="396" y="637"/>
              </a:cxn>
              <a:cxn ang="0">
                <a:pos x="502" y="669"/>
              </a:cxn>
              <a:cxn ang="0">
                <a:pos x="640" y="672"/>
              </a:cxn>
              <a:cxn ang="0">
                <a:pos x="716" y="647"/>
              </a:cxn>
              <a:cxn ang="0">
                <a:pos x="752" y="583"/>
              </a:cxn>
              <a:cxn ang="0">
                <a:pos x="780" y="496"/>
              </a:cxn>
              <a:cxn ang="0">
                <a:pos x="774" y="436"/>
              </a:cxn>
              <a:cxn ang="0">
                <a:pos x="723" y="349"/>
              </a:cxn>
              <a:cxn ang="0">
                <a:pos x="678" y="298"/>
              </a:cxn>
              <a:cxn ang="0">
                <a:pos x="659" y="276"/>
              </a:cxn>
              <a:cxn ang="0">
                <a:pos x="572" y="106"/>
              </a:cxn>
              <a:cxn ang="0">
                <a:pos x="528" y="39"/>
              </a:cxn>
              <a:cxn ang="0">
                <a:pos x="460" y="16"/>
              </a:cxn>
              <a:cxn ang="0">
                <a:pos x="400" y="4"/>
              </a:cxn>
              <a:cxn ang="0">
                <a:pos x="345" y="0"/>
              </a:cxn>
              <a:cxn ang="0">
                <a:pos x="316" y="39"/>
              </a:cxn>
              <a:cxn ang="0">
                <a:pos x="278" y="125"/>
              </a:cxn>
              <a:cxn ang="0">
                <a:pos x="240" y="208"/>
              </a:cxn>
              <a:cxn ang="0">
                <a:pos x="102" y="352"/>
              </a:cxn>
              <a:cxn ang="0">
                <a:pos x="0" y="407"/>
              </a:cxn>
            </a:cxnLst>
            <a:rect l="0" t="0" r="r" b="b"/>
            <a:pathLst>
              <a:path w="780" h="672">
                <a:moveTo>
                  <a:pt x="0" y="407"/>
                </a:moveTo>
                <a:lnTo>
                  <a:pt x="137" y="452"/>
                </a:lnTo>
                <a:lnTo>
                  <a:pt x="214" y="528"/>
                </a:lnTo>
                <a:lnTo>
                  <a:pt x="265" y="573"/>
                </a:lnTo>
                <a:lnTo>
                  <a:pt x="396" y="637"/>
                </a:lnTo>
                <a:lnTo>
                  <a:pt x="502" y="669"/>
                </a:lnTo>
                <a:lnTo>
                  <a:pt x="640" y="672"/>
                </a:lnTo>
                <a:lnTo>
                  <a:pt x="716" y="647"/>
                </a:lnTo>
                <a:lnTo>
                  <a:pt x="752" y="583"/>
                </a:lnTo>
                <a:lnTo>
                  <a:pt x="780" y="496"/>
                </a:lnTo>
                <a:lnTo>
                  <a:pt x="774" y="436"/>
                </a:lnTo>
                <a:lnTo>
                  <a:pt x="723" y="349"/>
                </a:lnTo>
                <a:lnTo>
                  <a:pt x="678" y="298"/>
                </a:lnTo>
                <a:lnTo>
                  <a:pt x="659" y="276"/>
                </a:lnTo>
                <a:lnTo>
                  <a:pt x="572" y="106"/>
                </a:lnTo>
                <a:lnTo>
                  <a:pt x="528" y="39"/>
                </a:lnTo>
                <a:lnTo>
                  <a:pt x="460" y="16"/>
                </a:lnTo>
                <a:lnTo>
                  <a:pt x="400" y="4"/>
                </a:lnTo>
                <a:lnTo>
                  <a:pt x="345" y="0"/>
                </a:lnTo>
                <a:lnTo>
                  <a:pt x="316" y="39"/>
                </a:lnTo>
                <a:lnTo>
                  <a:pt x="278" y="125"/>
                </a:lnTo>
                <a:lnTo>
                  <a:pt x="240" y="208"/>
                </a:lnTo>
                <a:lnTo>
                  <a:pt x="102" y="352"/>
                </a:lnTo>
                <a:lnTo>
                  <a:pt x="0" y="407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12" name="Freeform 5"/>
          <p:cNvSpPr>
            <a:spLocks/>
          </p:cNvSpPr>
          <p:nvPr/>
        </p:nvSpPr>
        <p:spPr bwMode="auto">
          <a:xfrm>
            <a:off x="3648075" y="3381041"/>
            <a:ext cx="654050" cy="1528111"/>
          </a:xfrm>
          <a:custGeom>
            <a:avLst/>
            <a:gdLst/>
            <a:ahLst/>
            <a:cxnLst>
              <a:cxn ang="0">
                <a:pos x="0" y="883"/>
              </a:cxn>
              <a:cxn ang="0">
                <a:pos x="128" y="855"/>
              </a:cxn>
              <a:cxn ang="0">
                <a:pos x="211" y="800"/>
              </a:cxn>
              <a:cxn ang="0">
                <a:pos x="291" y="733"/>
              </a:cxn>
              <a:cxn ang="0">
                <a:pos x="355" y="666"/>
              </a:cxn>
              <a:cxn ang="0">
                <a:pos x="387" y="615"/>
              </a:cxn>
              <a:cxn ang="0">
                <a:pos x="412" y="467"/>
              </a:cxn>
              <a:cxn ang="0">
                <a:pos x="409" y="349"/>
              </a:cxn>
              <a:cxn ang="0">
                <a:pos x="380" y="218"/>
              </a:cxn>
              <a:cxn ang="0">
                <a:pos x="336" y="122"/>
              </a:cxn>
              <a:cxn ang="0">
                <a:pos x="288" y="58"/>
              </a:cxn>
              <a:cxn ang="0">
                <a:pos x="230" y="0"/>
              </a:cxn>
              <a:cxn ang="0">
                <a:pos x="182" y="51"/>
              </a:cxn>
              <a:cxn ang="0">
                <a:pos x="124" y="122"/>
              </a:cxn>
              <a:cxn ang="0">
                <a:pos x="83" y="202"/>
              </a:cxn>
              <a:cxn ang="0">
                <a:pos x="51" y="397"/>
              </a:cxn>
              <a:cxn ang="0">
                <a:pos x="48" y="461"/>
              </a:cxn>
              <a:cxn ang="0">
                <a:pos x="60" y="570"/>
              </a:cxn>
              <a:cxn ang="0">
                <a:pos x="54" y="682"/>
              </a:cxn>
              <a:cxn ang="0">
                <a:pos x="16" y="787"/>
              </a:cxn>
              <a:cxn ang="0">
                <a:pos x="0" y="883"/>
              </a:cxn>
            </a:cxnLst>
            <a:rect l="0" t="0" r="r" b="b"/>
            <a:pathLst>
              <a:path w="412" h="883">
                <a:moveTo>
                  <a:pt x="0" y="883"/>
                </a:moveTo>
                <a:lnTo>
                  <a:pt x="128" y="855"/>
                </a:lnTo>
                <a:lnTo>
                  <a:pt x="211" y="800"/>
                </a:lnTo>
                <a:lnTo>
                  <a:pt x="291" y="733"/>
                </a:lnTo>
                <a:lnTo>
                  <a:pt x="355" y="666"/>
                </a:lnTo>
                <a:lnTo>
                  <a:pt x="387" y="615"/>
                </a:lnTo>
                <a:lnTo>
                  <a:pt x="412" y="467"/>
                </a:lnTo>
                <a:lnTo>
                  <a:pt x="409" y="349"/>
                </a:lnTo>
                <a:lnTo>
                  <a:pt x="380" y="218"/>
                </a:lnTo>
                <a:lnTo>
                  <a:pt x="336" y="122"/>
                </a:lnTo>
                <a:lnTo>
                  <a:pt x="288" y="58"/>
                </a:lnTo>
                <a:lnTo>
                  <a:pt x="230" y="0"/>
                </a:lnTo>
                <a:lnTo>
                  <a:pt x="182" y="51"/>
                </a:lnTo>
                <a:lnTo>
                  <a:pt x="124" y="122"/>
                </a:lnTo>
                <a:lnTo>
                  <a:pt x="83" y="202"/>
                </a:lnTo>
                <a:lnTo>
                  <a:pt x="51" y="397"/>
                </a:lnTo>
                <a:lnTo>
                  <a:pt x="48" y="461"/>
                </a:lnTo>
                <a:lnTo>
                  <a:pt x="60" y="570"/>
                </a:lnTo>
                <a:lnTo>
                  <a:pt x="54" y="682"/>
                </a:lnTo>
                <a:lnTo>
                  <a:pt x="16" y="787"/>
                </a:lnTo>
                <a:lnTo>
                  <a:pt x="0" y="883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464458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19000">
        <p15:prstTrans prst="curtains"/>
      </p:transition>
    </mc:Choice>
    <mc:Fallback xmlns="">
      <p:transition spd="slow" advClick="0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8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2000" fill="hold"/>
                                        <p:tgtEl>
                                          <p:spTgt spid="12"/>
                                        </p:tgtEl>
                                      </p:cBhvr>
                                      <p:by x="100000" y="40000"/>
                                    </p:animScale>
                                  </p:childTnLst>
                                </p:cTn>
                              </p:par>
                              <p:par>
                                <p:cTn id="13" presetID="59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1.85185E-6 C 4.44444E-6 -0.03496 0.10694 -0.06204 0.23715 -0.06204 C 0.37135 -0.06204 0.41632 -0.0294 0.47847 1.85185E-6 C 0.51944 0.05393 0.58541 0.06204 0.71961 0.06204 C 0.84982 0.06204 0.95694 0.03495 0.95694 1.85185E-6 " pathEditMode="relative" rAng="0" ptsTypes="fffff"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7847" y="0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animRot by="1800000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6" presetClass="emph" presetSubtype="0" fill="hold" grpId="1" nodeType="withEffect">
                                  <p:stCondLst>
                                    <p:cond delay="100"/>
                                  </p:stCondLst>
                                  <p:childTnLst>
                                    <p:animScale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9" presetID="0" presetClass="path" presetSubtype="0" accel="50000" decel="50000" fill="hold" grpId="2" nodeType="with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-1.11111E-6 -1.48148E-6 C 0.02708 -0.05764 0.05452 -0.11481 0.11945 -0.1331 C 0.18438 -0.15139 0.30695 -0.12917 0.38941 -0.10972 C 0.47188 -0.09051 0.53854 -0.02546 0.61406 -0.01643 C 0.68941 -0.00741 0.79792 -0.04143 0.84236 -0.05625 C 0.88663 -0.07106 0.88351 -0.08819 0.88038 -0.10532 " pathEditMode="relative" rAng="0" ptsTypes="aaaaaA">
                                      <p:cBhvr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4300" y="-7600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8" presetClass="emph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animRot by="2400000">
                                      <p:cBhvr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6" presetClass="emph" presetSubtype="0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24" dur="2000" fill="hold"/>
                                        <p:tgtEl>
                                          <p:spTgt spid="11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5" presetID="0" presetClass="path" presetSubtype="0" accel="50000" decel="50000" fill="hold" grpId="2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7" presetID="8" presetClass="emph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animRot by="-5400000">
                                      <p:cBhvr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6" presetClass="emph" presetSubtype="0" fill="hold" grpId="1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100000" y="40000"/>
                                    </p:animScale>
                                  </p:childTnLst>
                                </p:cTn>
                              </p:par>
                              <p:par>
                                <p:cTn id="31" presetID="0" presetClass="path" presetSubtype="0" accel="50000" decel="50000" fill="hold" grpId="2" nodeType="withEffect">
                                  <p:stCondLst>
                                    <p:cond delay="4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3" presetID="8" presetClass="emph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5400000">
                                      <p:cBhvr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6" presetClass="emph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36" dur="2000" fill="hold"/>
                                        <p:tgtEl>
                                          <p:spTgt spid="9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0" presetClass="path" presetSubtype="0" accel="50000" decel="50000" fill="hold" grpId="2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3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9" presetID="8" presetClass="emph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6" presetClass="emph" presetSubtype="0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animScale>
                                      <p:cBhvr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3" presetID="0" presetClass="path" presetSubtype="0" accel="50000" decel="50000" fill="hold" grpId="2" nodeType="withEffect">
                                  <p:stCondLst>
                                    <p:cond delay="6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4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9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2" dur="500"/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5" dur="500"/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8" dur="500"/>
                                        <p:tgtEl>
                                          <p:spTgt spid="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Rectangle 29"/>
          <p:cNvSpPr/>
          <p:nvPr/>
        </p:nvSpPr>
        <p:spPr>
          <a:xfrm>
            <a:off x="1524000" y="0"/>
            <a:ext cx="9235440" cy="6858000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95000"/>
                  <a:lumOff val="5000"/>
                  <a:alpha val="60000"/>
                </a:schemeClr>
              </a:gs>
              <a:gs pos="100000">
                <a:schemeClr val="tx1">
                  <a:lumMod val="95000"/>
                  <a:lumOff val="5000"/>
                  <a:alpha val="9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Sou fascinada pelo invisível</a:t>
            </a:r>
          </a:p>
          <a:p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Este Deus e seus auxiliares de outra dimensão</a:t>
            </a:r>
          </a:p>
          <a:p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Porque existe mais mistérios que podemos ainda compreender</a:t>
            </a:r>
          </a:p>
          <a:p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Mas que já sentimos na vida e no coração...</a:t>
            </a:r>
          </a:p>
        </p:txBody>
      </p:sp>
      <p:sp useBgFill="1">
        <p:nvSpPr>
          <p:cNvPr id="7" name="Freeform 4"/>
          <p:cNvSpPr>
            <a:spLocks/>
          </p:cNvSpPr>
          <p:nvPr/>
        </p:nvSpPr>
        <p:spPr bwMode="auto">
          <a:xfrm>
            <a:off x="2701925" y="3868403"/>
            <a:ext cx="1047750" cy="1268523"/>
          </a:xfrm>
          <a:custGeom>
            <a:avLst/>
            <a:gdLst/>
            <a:ahLst/>
            <a:cxnLst>
              <a:cxn ang="0">
                <a:pos x="637" y="404"/>
              </a:cxn>
              <a:cxn ang="0">
                <a:pos x="660" y="362"/>
              </a:cxn>
              <a:cxn ang="0">
                <a:pos x="660" y="317"/>
              </a:cxn>
              <a:cxn ang="0">
                <a:pos x="660" y="237"/>
              </a:cxn>
              <a:cxn ang="0">
                <a:pos x="653" y="192"/>
              </a:cxn>
              <a:cxn ang="0">
                <a:pos x="634" y="148"/>
              </a:cxn>
              <a:cxn ang="0">
                <a:pos x="599" y="96"/>
              </a:cxn>
              <a:cxn ang="0">
                <a:pos x="567" y="55"/>
              </a:cxn>
              <a:cxn ang="0">
                <a:pos x="525" y="23"/>
              </a:cxn>
              <a:cxn ang="0">
                <a:pos x="391" y="0"/>
              </a:cxn>
              <a:cxn ang="0">
                <a:pos x="288" y="0"/>
              </a:cxn>
              <a:cxn ang="0">
                <a:pos x="189" y="20"/>
              </a:cxn>
              <a:cxn ang="0">
                <a:pos x="84" y="71"/>
              </a:cxn>
              <a:cxn ang="0">
                <a:pos x="26" y="116"/>
              </a:cxn>
              <a:cxn ang="0">
                <a:pos x="0" y="189"/>
              </a:cxn>
              <a:cxn ang="0">
                <a:pos x="7" y="311"/>
              </a:cxn>
              <a:cxn ang="0">
                <a:pos x="36" y="432"/>
              </a:cxn>
              <a:cxn ang="0">
                <a:pos x="103" y="557"/>
              </a:cxn>
              <a:cxn ang="0">
                <a:pos x="138" y="612"/>
              </a:cxn>
              <a:cxn ang="0">
                <a:pos x="189" y="672"/>
              </a:cxn>
              <a:cxn ang="0">
                <a:pos x="237" y="720"/>
              </a:cxn>
              <a:cxn ang="0">
                <a:pos x="298" y="733"/>
              </a:cxn>
              <a:cxn ang="0">
                <a:pos x="362" y="727"/>
              </a:cxn>
              <a:cxn ang="0">
                <a:pos x="423" y="704"/>
              </a:cxn>
              <a:cxn ang="0">
                <a:pos x="464" y="663"/>
              </a:cxn>
              <a:cxn ang="0">
                <a:pos x="522" y="637"/>
              </a:cxn>
              <a:cxn ang="0">
                <a:pos x="596" y="580"/>
              </a:cxn>
              <a:cxn ang="0">
                <a:pos x="637" y="404"/>
              </a:cxn>
            </a:cxnLst>
            <a:rect l="0" t="0" r="r" b="b"/>
            <a:pathLst>
              <a:path w="660" h="733">
                <a:moveTo>
                  <a:pt x="637" y="404"/>
                </a:moveTo>
                <a:lnTo>
                  <a:pt x="660" y="362"/>
                </a:lnTo>
                <a:lnTo>
                  <a:pt x="660" y="317"/>
                </a:lnTo>
                <a:lnTo>
                  <a:pt x="660" y="237"/>
                </a:lnTo>
                <a:lnTo>
                  <a:pt x="653" y="192"/>
                </a:lnTo>
                <a:lnTo>
                  <a:pt x="634" y="148"/>
                </a:lnTo>
                <a:lnTo>
                  <a:pt x="599" y="96"/>
                </a:lnTo>
                <a:lnTo>
                  <a:pt x="567" y="55"/>
                </a:lnTo>
                <a:lnTo>
                  <a:pt x="525" y="23"/>
                </a:lnTo>
                <a:lnTo>
                  <a:pt x="391" y="0"/>
                </a:lnTo>
                <a:lnTo>
                  <a:pt x="288" y="0"/>
                </a:lnTo>
                <a:lnTo>
                  <a:pt x="189" y="20"/>
                </a:lnTo>
                <a:lnTo>
                  <a:pt x="84" y="71"/>
                </a:lnTo>
                <a:lnTo>
                  <a:pt x="26" y="116"/>
                </a:lnTo>
                <a:lnTo>
                  <a:pt x="0" y="189"/>
                </a:lnTo>
                <a:lnTo>
                  <a:pt x="7" y="311"/>
                </a:lnTo>
                <a:lnTo>
                  <a:pt x="36" y="432"/>
                </a:lnTo>
                <a:lnTo>
                  <a:pt x="103" y="557"/>
                </a:lnTo>
                <a:lnTo>
                  <a:pt x="138" y="612"/>
                </a:lnTo>
                <a:lnTo>
                  <a:pt x="189" y="672"/>
                </a:lnTo>
                <a:lnTo>
                  <a:pt x="237" y="720"/>
                </a:lnTo>
                <a:lnTo>
                  <a:pt x="298" y="733"/>
                </a:lnTo>
                <a:lnTo>
                  <a:pt x="362" y="727"/>
                </a:lnTo>
                <a:lnTo>
                  <a:pt x="423" y="704"/>
                </a:lnTo>
                <a:lnTo>
                  <a:pt x="464" y="663"/>
                </a:lnTo>
                <a:lnTo>
                  <a:pt x="522" y="637"/>
                </a:lnTo>
                <a:lnTo>
                  <a:pt x="596" y="580"/>
                </a:lnTo>
                <a:lnTo>
                  <a:pt x="637" y="404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8" name="Freeform 9"/>
          <p:cNvSpPr>
            <a:spLocks/>
          </p:cNvSpPr>
          <p:nvPr/>
        </p:nvSpPr>
        <p:spPr bwMode="auto">
          <a:xfrm>
            <a:off x="3068639" y="4722478"/>
            <a:ext cx="827087" cy="1162957"/>
          </a:xfrm>
          <a:custGeom>
            <a:avLst/>
            <a:gdLst/>
            <a:ahLst/>
            <a:cxnLst>
              <a:cxn ang="0">
                <a:pos x="454" y="451"/>
              </a:cxn>
              <a:cxn ang="0">
                <a:pos x="381" y="477"/>
              </a:cxn>
              <a:cxn ang="0">
                <a:pos x="339" y="518"/>
              </a:cxn>
              <a:cxn ang="0">
                <a:pos x="317" y="573"/>
              </a:cxn>
              <a:cxn ang="0">
                <a:pos x="269" y="614"/>
              </a:cxn>
              <a:cxn ang="0">
                <a:pos x="211" y="653"/>
              </a:cxn>
              <a:cxn ang="0">
                <a:pos x="147" y="672"/>
              </a:cxn>
              <a:cxn ang="0">
                <a:pos x="93" y="669"/>
              </a:cxn>
              <a:cxn ang="0">
                <a:pos x="41" y="662"/>
              </a:cxn>
              <a:cxn ang="0">
                <a:pos x="0" y="669"/>
              </a:cxn>
              <a:cxn ang="0">
                <a:pos x="16" y="630"/>
              </a:cxn>
              <a:cxn ang="0">
                <a:pos x="25" y="576"/>
              </a:cxn>
              <a:cxn ang="0">
                <a:pos x="29" y="483"/>
              </a:cxn>
              <a:cxn ang="0">
                <a:pos x="48" y="387"/>
              </a:cxn>
              <a:cxn ang="0">
                <a:pos x="89" y="301"/>
              </a:cxn>
              <a:cxn ang="0">
                <a:pos x="141" y="224"/>
              </a:cxn>
              <a:cxn ang="0">
                <a:pos x="185" y="163"/>
              </a:cxn>
              <a:cxn ang="0">
                <a:pos x="275" y="93"/>
              </a:cxn>
              <a:cxn ang="0">
                <a:pos x="352" y="35"/>
              </a:cxn>
              <a:cxn ang="0">
                <a:pos x="435" y="0"/>
              </a:cxn>
              <a:cxn ang="0">
                <a:pos x="521" y="0"/>
              </a:cxn>
              <a:cxn ang="0">
                <a:pos x="499" y="80"/>
              </a:cxn>
              <a:cxn ang="0">
                <a:pos x="435" y="195"/>
              </a:cxn>
              <a:cxn ang="0">
                <a:pos x="425" y="326"/>
              </a:cxn>
              <a:cxn ang="0">
                <a:pos x="454" y="451"/>
              </a:cxn>
            </a:cxnLst>
            <a:rect l="0" t="0" r="r" b="b"/>
            <a:pathLst>
              <a:path w="521" h="672">
                <a:moveTo>
                  <a:pt x="454" y="451"/>
                </a:moveTo>
                <a:lnTo>
                  <a:pt x="381" y="477"/>
                </a:lnTo>
                <a:lnTo>
                  <a:pt x="339" y="518"/>
                </a:lnTo>
                <a:lnTo>
                  <a:pt x="317" y="573"/>
                </a:lnTo>
                <a:lnTo>
                  <a:pt x="269" y="614"/>
                </a:lnTo>
                <a:lnTo>
                  <a:pt x="211" y="653"/>
                </a:lnTo>
                <a:lnTo>
                  <a:pt x="147" y="672"/>
                </a:lnTo>
                <a:lnTo>
                  <a:pt x="93" y="669"/>
                </a:lnTo>
                <a:lnTo>
                  <a:pt x="41" y="662"/>
                </a:lnTo>
                <a:lnTo>
                  <a:pt x="0" y="669"/>
                </a:lnTo>
                <a:lnTo>
                  <a:pt x="16" y="630"/>
                </a:lnTo>
                <a:lnTo>
                  <a:pt x="25" y="576"/>
                </a:lnTo>
                <a:lnTo>
                  <a:pt x="29" y="483"/>
                </a:lnTo>
                <a:lnTo>
                  <a:pt x="48" y="387"/>
                </a:lnTo>
                <a:lnTo>
                  <a:pt x="89" y="301"/>
                </a:lnTo>
                <a:lnTo>
                  <a:pt x="141" y="224"/>
                </a:lnTo>
                <a:lnTo>
                  <a:pt x="185" y="163"/>
                </a:lnTo>
                <a:lnTo>
                  <a:pt x="275" y="93"/>
                </a:lnTo>
                <a:lnTo>
                  <a:pt x="352" y="35"/>
                </a:lnTo>
                <a:lnTo>
                  <a:pt x="435" y="0"/>
                </a:lnTo>
                <a:lnTo>
                  <a:pt x="521" y="0"/>
                </a:lnTo>
                <a:lnTo>
                  <a:pt x="499" y="80"/>
                </a:lnTo>
                <a:lnTo>
                  <a:pt x="435" y="195"/>
                </a:lnTo>
                <a:lnTo>
                  <a:pt x="425" y="326"/>
                </a:lnTo>
                <a:lnTo>
                  <a:pt x="454" y="451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9" name="Freeform 8"/>
          <p:cNvSpPr>
            <a:spLocks/>
          </p:cNvSpPr>
          <p:nvPr/>
        </p:nvSpPr>
        <p:spPr bwMode="auto">
          <a:xfrm>
            <a:off x="3708400" y="4763754"/>
            <a:ext cx="731838" cy="1278907"/>
          </a:xfrm>
          <a:custGeom>
            <a:avLst/>
            <a:gdLst/>
            <a:ahLst/>
            <a:cxnLst>
              <a:cxn ang="0">
                <a:pos x="102" y="0"/>
              </a:cxn>
              <a:cxn ang="0">
                <a:pos x="29" y="137"/>
              </a:cxn>
              <a:cxn ang="0">
                <a:pos x="0" y="249"/>
              </a:cxn>
              <a:cxn ang="0">
                <a:pos x="3" y="316"/>
              </a:cxn>
              <a:cxn ang="0">
                <a:pos x="35" y="403"/>
              </a:cxn>
              <a:cxn ang="0">
                <a:pos x="42" y="467"/>
              </a:cxn>
              <a:cxn ang="0">
                <a:pos x="90" y="540"/>
              </a:cxn>
              <a:cxn ang="0">
                <a:pos x="144" y="617"/>
              </a:cxn>
              <a:cxn ang="0">
                <a:pos x="205" y="672"/>
              </a:cxn>
              <a:cxn ang="0">
                <a:pos x="275" y="726"/>
              </a:cxn>
              <a:cxn ang="0">
                <a:pos x="294" y="732"/>
              </a:cxn>
              <a:cxn ang="0">
                <a:pos x="339" y="739"/>
              </a:cxn>
              <a:cxn ang="0">
                <a:pos x="390" y="732"/>
              </a:cxn>
              <a:cxn ang="0">
                <a:pos x="416" y="694"/>
              </a:cxn>
              <a:cxn ang="0">
                <a:pos x="432" y="659"/>
              </a:cxn>
              <a:cxn ang="0">
                <a:pos x="461" y="630"/>
              </a:cxn>
              <a:cxn ang="0">
                <a:pos x="410" y="531"/>
              </a:cxn>
              <a:cxn ang="0">
                <a:pos x="346" y="438"/>
              </a:cxn>
              <a:cxn ang="0">
                <a:pos x="288" y="329"/>
              </a:cxn>
              <a:cxn ang="0">
                <a:pos x="230" y="249"/>
              </a:cxn>
              <a:cxn ang="0">
                <a:pos x="160" y="150"/>
              </a:cxn>
              <a:cxn ang="0">
                <a:pos x="102" y="0"/>
              </a:cxn>
            </a:cxnLst>
            <a:rect l="0" t="0" r="r" b="b"/>
            <a:pathLst>
              <a:path w="461" h="739">
                <a:moveTo>
                  <a:pt x="102" y="0"/>
                </a:moveTo>
                <a:lnTo>
                  <a:pt x="29" y="137"/>
                </a:lnTo>
                <a:lnTo>
                  <a:pt x="0" y="249"/>
                </a:lnTo>
                <a:lnTo>
                  <a:pt x="3" y="316"/>
                </a:lnTo>
                <a:lnTo>
                  <a:pt x="35" y="403"/>
                </a:lnTo>
                <a:lnTo>
                  <a:pt x="42" y="467"/>
                </a:lnTo>
                <a:lnTo>
                  <a:pt x="90" y="540"/>
                </a:lnTo>
                <a:lnTo>
                  <a:pt x="144" y="617"/>
                </a:lnTo>
                <a:lnTo>
                  <a:pt x="205" y="672"/>
                </a:lnTo>
                <a:lnTo>
                  <a:pt x="275" y="726"/>
                </a:lnTo>
                <a:lnTo>
                  <a:pt x="294" y="732"/>
                </a:lnTo>
                <a:lnTo>
                  <a:pt x="339" y="739"/>
                </a:lnTo>
                <a:lnTo>
                  <a:pt x="390" y="732"/>
                </a:lnTo>
                <a:lnTo>
                  <a:pt x="416" y="694"/>
                </a:lnTo>
                <a:lnTo>
                  <a:pt x="432" y="659"/>
                </a:lnTo>
                <a:lnTo>
                  <a:pt x="461" y="630"/>
                </a:lnTo>
                <a:lnTo>
                  <a:pt x="410" y="531"/>
                </a:lnTo>
                <a:lnTo>
                  <a:pt x="346" y="438"/>
                </a:lnTo>
                <a:lnTo>
                  <a:pt x="288" y="329"/>
                </a:lnTo>
                <a:lnTo>
                  <a:pt x="230" y="249"/>
                </a:lnTo>
                <a:lnTo>
                  <a:pt x="160" y="150"/>
                </a:lnTo>
                <a:lnTo>
                  <a:pt x="102" y="0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10" name="Freeform 7"/>
          <p:cNvSpPr>
            <a:spLocks/>
          </p:cNvSpPr>
          <p:nvPr/>
        </p:nvSpPr>
        <p:spPr bwMode="auto">
          <a:xfrm>
            <a:off x="3856038" y="4706603"/>
            <a:ext cx="1143000" cy="1308326"/>
          </a:xfrm>
          <a:custGeom>
            <a:avLst/>
            <a:gdLst/>
            <a:ahLst/>
            <a:cxnLst>
              <a:cxn ang="0">
                <a:pos x="150" y="61"/>
              </a:cxn>
              <a:cxn ang="0">
                <a:pos x="454" y="272"/>
              </a:cxn>
              <a:cxn ang="0">
                <a:pos x="560" y="394"/>
              </a:cxn>
              <a:cxn ang="0">
                <a:pos x="653" y="522"/>
              </a:cxn>
              <a:cxn ang="0">
                <a:pos x="701" y="669"/>
              </a:cxn>
              <a:cxn ang="0">
                <a:pos x="720" y="756"/>
              </a:cxn>
              <a:cxn ang="0">
                <a:pos x="688" y="736"/>
              </a:cxn>
              <a:cxn ang="0">
                <a:pos x="560" y="730"/>
              </a:cxn>
              <a:cxn ang="0">
                <a:pos x="470" y="714"/>
              </a:cxn>
              <a:cxn ang="0">
                <a:pos x="368" y="666"/>
              </a:cxn>
              <a:cxn ang="0">
                <a:pos x="265" y="522"/>
              </a:cxn>
              <a:cxn ang="0">
                <a:pos x="192" y="378"/>
              </a:cxn>
              <a:cxn ang="0">
                <a:pos x="105" y="260"/>
              </a:cxn>
              <a:cxn ang="0">
                <a:pos x="51" y="160"/>
              </a:cxn>
              <a:cxn ang="0">
                <a:pos x="13" y="68"/>
              </a:cxn>
              <a:cxn ang="0">
                <a:pos x="0" y="20"/>
              </a:cxn>
              <a:cxn ang="0">
                <a:pos x="6" y="0"/>
              </a:cxn>
              <a:cxn ang="0">
                <a:pos x="99" y="16"/>
              </a:cxn>
              <a:cxn ang="0">
                <a:pos x="137" y="45"/>
              </a:cxn>
              <a:cxn ang="0">
                <a:pos x="150" y="61"/>
              </a:cxn>
            </a:cxnLst>
            <a:rect l="0" t="0" r="r" b="b"/>
            <a:pathLst>
              <a:path w="720" h="756">
                <a:moveTo>
                  <a:pt x="150" y="61"/>
                </a:moveTo>
                <a:lnTo>
                  <a:pt x="454" y="272"/>
                </a:lnTo>
                <a:lnTo>
                  <a:pt x="560" y="394"/>
                </a:lnTo>
                <a:lnTo>
                  <a:pt x="653" y="522"/>
                </a:lnTo>
                <a:lnTo>
                  <a:pt x="701" y="669"/>
                </a:lnTo>
                <a:lnTo>
                  <a:pt x="720" y="756"/>
                </a:lnTo>
                <a:lnTo>
                  <a:pt x="688" y="736"/>
                </a:lnTo>
                <a:lnTo>
                  <a:pt x="560" y="730"/>
                </a:lnTo>
                <a:lnTo>
                  <a:pt x="470" y="714"/>
                </a:lnTo>
                <a:lnTo>
                  <a:pt x="368" y="666"/>
                </a:lnTo>
                <a:lnTo>
                  <a:pt x="265" y="522"/>
                </a:lnTo>
                <a:lnTo>
                  <a:pt x="192" y="378"/>
                </a:lnTo>
                <a:lnTo>
                  <a:pt x="105" y="260"/>
                </a:lnTo>
                <a:lnTo>
                  <a:pt x="51" y="160"/>
                </a:lnTo>
                <a:lnTo>
                  <a:pt x="13" y="68"/>
                </a:lnTo>
                <a:lnTo>
                  <a:pt x="0" y="20"/>
                </a:lnTo>
                <a:lnTo>
                  <a:pt x="6" y="0"/>
                </a:lnTo>
                <a:lnTo>
                  <a:pt x="99" y="16"/>
                </a:lnTo>
                <a:lnTo>
                  <a:pt x="137" y="45"/>
                </a:lnTo>
                <a:lnTo>
                  <a:pt x="150" y="61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11" name="Freeform 6"/>
          <p:cNvSpPr>
            <a:spLocks/>
          </p:cNvSpPr>
          <p:nvPr/>
        </p:nvSpPr>
        <p:spPr bwMode="auto">
          <a:xfrm>
            <a:off x="3851275" y="4071603"/>
            <a:ext cx="1238250" cy="1162957"/>
          </a:xfrm>
          <a:custGeom>
            <a:avLst/>
            <a:gdLst/>
            <a:ahLst/>
            <a:cxnLst>
              <a:cxn ang="0">
                <a:pos x="0" y="407"/>
              </a:cxn>
              <a:cxn ang="0">
                <a:pos x="137" y="452"/>
              </a:cxn>
              <a:cxn ang="0">
                <a:pos x="214" y="528"/>
              </a:cxn>
              <a:cxn ang="0">
                <a:pos x="265" y="573"/>
              </a:cxn>
              <a:cxn ang="0">
                <a:pos x="396" y="637"/>
              </a:cxn>
              <a:cxn ang="0">
                <a:pos x="502" y="669"/>
              </a:cxn>
              <a:cxn ang="0">
                <a:pos x="640" y="672"/>
              </a:cxn>
              <a:cxn ang="0">
                <a:pos x="716" y="647"/>
              </a:cxn>
              <a:cxn ang="0">
                <a:pos x="752" y="583"/>
              </a:cxn>
              <a:cxn ang="0">
                <a:pos x="780" y="496"/>
              </a:cxn>
              <a:cxn ang="0">
                <a:pos x="774" y="436"/>
              </a:cxn>
              <a:cxn ang="0">
                <a:pos x="723" y="349"/>
              </a:cxn>
              <a:cxn ang="0">
                <a:pos x="678" y="298"/>
              </a:cxn>
              <a:cxn ang="0">
                <a:pos x="659" y="276"/>
              </a:cxn>
              <a:cxn ang="0">
                <a:pos x="572" y="106"/>
              </a:cxn>
              <a:cxn ang="0">
                <a:pos x="528" y="39"/>
              </a:cxn>
              <a:cxn ang="0">
                <a:pos x="460" y="16"/>
              </a:cxn>
              <a:cxn ang="0">
                <a:pos x="400" y="4"/>
              </a:cxn>
              <a:cxn ang="0">
                <a:pos x="345" y="0"/>
              </a:cxn>
              <a:cxn ang="0">
                <a:pos x="316" y="39"/>
              </a:cxn>
              <a:cxn ang="0">
                <a:pos x="278" y="125"/>
              </a:cxn>
              <a:cxn ang="0">
                <a:pos x="240" y="208"/>
              </a:cxn>
              <a:cxn ang="0">
                <a:pos x="102" y="352"/>
              </a:cxn>
              <a:cxn ang="0">
                <a:pos x="0" y="407"/>
              </a:cxn>
            </a:cxnLst>
            <a:rect l="0" t="0" r="r" b="b"/>
            <a:pathLst>
              <a:path w="780" h="672">
                <a:moveTo>
                  <a:pt x="0" y="407"/>
                </a:moveTo>
                <a:lnTo>
                  <a:pt x="137" y="452"/>
                </a:lnTo>
                <a:lnTo>
                  <a:pt x="214" y="528"/>
                </a:lnTo>
                <a:lnTo>
                  <a:pt x="265" y="573"/>
                </a:lnTo>
                <a:lnTo>
                  <a:pt x="396" y="637"/>
                </a:lnTo>
                <a:lnTo>
                  <a:pt x="502" y="669"/>
                </a:lnTo>
                <a:lnTo>
                  <a:pt x="640" y="672"/>
                </a:lnTo>
                <a:lnTo>
                  <a:pt x="716" y="647"/>
                </a:lnTo>
                <a:lnTo>
                  <a:pt x="752" y="583"/>
                </a:lnTo>
                <a:lnTo>
                  <a:pt x="780" y="496"/>
                </a:lnTo>
                <a:lnTo>
                  <a:pt x="774" y="436"/>
                </a:lnTo>
                <a:lnTo>
                  <a:pt x="723" y="349"/>
                </a:lnTo>
                <a:lnTo>
                  <a:pt x="678" y="298"/>
                </a:lnTo>
                <a:lnTo>
                  <a:pt x="659" y="276"/>
                </a:lnTo>
                <a:lnTo>
                  <a:pt x="572" y="106"/>
                </a:lnTo>
                <a:lnTo>
                  <a:pt x="528" y="39"/>
                </a:lnTo>
                <a:lnTo>
                  <a:pt x="460" y="16"/>
                </a:lnTo>
                <a:lnTo>
                  <a:pt x="400" y="4"/>
                </a:lnTo>
                <a:lnTo>
                  <a:pt x="345" y="0"/>
                </a:lnTo>
                <a:lnTo>
                  <a:pt x="316" y="39"/>
                </a:lnTo>
                <a:lnTo>
                  <a:pt x="278" y="125"/>
                </a:lnTo>
                <a:lnTo>
                  <a:pt x="240" y="208"/>
                </a:lnTo>
                <a:lnTo>
                  <a:pt x="102" y="352"/>
                </a:lnTo>
                <a:lnTo>
                  <a:pt x="0" y="407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12" name="Freeform 5"/>
          <p:cNvSpPr>
            <a:spLocks/>
          </p:cNvSpPr>
          <p:nvPr/>
        </p:nvSpPr>
        <p:spPr bwMode="auto">
          <a:xfrm>
            <a:off x="3648075" y="3381041"/>
            <a:ext cx="654050" cy="1528111"/>
          </a:xfrm>
          <a:custGeom>
            <a:avLst/>
            <a:gdLst/>
            <a:ahLst/>
            <a:cxnLst>
              <a:cxn ang="0">
                <a:pos x="0" y="883"/>
              </a:cxn>
              <a:cxn ang="0">
                <a:pos x="128" y="855"/>
              </a:cxn>
              <a:cxn ang="0">
                <a:pos x="211" y="800"/>
              </a:cxn>
              <a:cxn ang="0">
                <a:pos x="291" y="733"/>
              </a:cxn>
              <a:cxn ang="0">
                <a:pos x="355" y="666"/>
              </a:cxn>
              <a:cxn ang="0">
                <a:pos x="387" y="615"/>
              </a:cxn>
              <a:cxn ang="0">
                <a:pos x="412" y="467"/>
              </a:cxn>
              <a:cxn ang="0">
                <a:pos x="409" y="349"/>
              </a:cxn>
              <a:cxn ang="0">
                <a:pos x="380" y="218"/>
              </a:cxn>
              <a:cxn ang="0">
                <a:pos x="336" y="122"/>
              </a:cxn>
              <a:cxn ang="0">
                <a:pos x="288" y="58"/>
              </a:cxn>
              <a:cxn ang="0">
                <a:pos x="230" y="0"/>
              </a:cxn>
              <a:cxn ang="0">
                <a:pos x="182" y="51"/>
              </a:cxn>
              <a:cxn ang="0">
                <a:pos x="124" y="122"/>
              </a:cxn>
              <a:cxn ang="0">
                <a:pos x="83" y="202"/>
              </a:cxn>
              <a:cxn ang="0">
                <a:pos x="51" y="397"/>
              </a:cxn>
              <a:cxn ang="0">
                <a:pos x="48" y="461"/>
              </a:cxn>
              <a:cxn ang="0">
                <a:pos x="60" y="570"/>
              </a:cxn>
              <a:cxn ang="0">
                <a:pos x="54" y="682"/>
              </a:cxn>
              <a:cxn ang="0">
                <a:pos x="16" y="787"/>
              </a:cxn>
              <a:cxn ang="0">
                <a:pos x="0" y="883"/>
              </a:cxn>
            </a:cxnLst>
            <a:rect l="0" t="0" r="r" b="b"/>
            <a:pathLst>
              <a:path w="412" h="883">
                <a:moveTo>
                  <a:pt x="0" y="883"/>
                </a:moveTo>
                <a:lnTo>
                  <a:pt x="128" y="855"/>
                </a:lnTo>
                <a:lnTo>
                  <a:pt x="211" y="800"/>
                </a:lnTo>
                <a:lnTo>
                  <a:pt x="291" y="733"/>
                </a:lnTo>
                <a:lnTo>
                  <a:pt x="355" y="666"/>
                </a:lnTo>
                <a:lnTo>
                  <a:pt x="387" y="615"/>
                </a:lnTo>
                <a:lnTo>
                  <a:pt x="412" y="467"/>
                </a:lnTo>
                <a:lnTo>
                  <a:pt x="409" y="349"/>
                </a:lnTo>
                <a:lnTo>
                  <a:pt x="380" y="218"/>
                </a:lnTo>
                <a:lnTo>
                  <a:pt x="336" y="122"/>
                </a:lnTo>
                <a:lnTo>
                  <a:pt x="288" y="58"/>
                </a:lnTo>
                <a:lnTo>
                  <a:pt x="230" y="0"/>
                </a:lnTo>
                <a:lnTo>
                  <a:pt x="182" y="51"/>
                </a:lnTo>
                <a:lnTo>
                  <a:pt x="124" y="122"/>
                </a:lnTo>
                <a:lnTo>
                  <a:pt x="83" y="202"/>
                </a:lnTo>
                <a:lnTo>
                  <a:pt x="51" y="397"/>
                </a:lnTo>
                <a:lnTo>
                  <a:pt x="48" y="461"/>
                </a:lnTo>
                <a:lnTo>
                  <a:pt x="60" y="570"/>
                </a:lnTo>
                <a:lnTo>
                  <a:pt x="54" y="682"/>
                </a:lnTo>
                <a:lnTo>
                  <a:pt x="16" y="787"/>
                </a:lnTo>
                <a:lnTo>
                  <a:pt x="0" y="883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83876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19000">
        <p15:prstTrans prst="curtains"/>
      </p:transition>
    </mc:Choice>
    <mc:Fallback xmlns="">
      <p:transition spd="slow" advClick="0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8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2000" fill="hold"/>
                                        <p:tgtEl>
                                          <p:spTgt spid="12"/>
                                        </p:tgtEl>
                                      </p:cBhvr>
                                      <p:by x="100000" y="40000"/>
                                    </p:animScale>
                                  </p:childTnLst>
                                </p:cTn>
                              </p:par>
                              <p:par>
                                <p:cTn id="13" presetID="59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1.85185E-6 C 4.44444E-6 -0.03496 0.10694 -0.06204 0.23715 -0.06204 C 0.37135 -0.06204 0.41632 -0.0294 0.47847 1.85185E-6 C 0.51944 0.05393 0.58541 0.06204 0.71961 0.06204 C 0.84982 0.06204 0.95694 0.03495 0.95694 1.85185E-6 " pathEditMode="relative" rAng="0" ptsTypes="fffff"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7847" y="0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animRot by="1800000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6" presetClass="emph" presetSubtype="0" fill="hold" grpId="1" nodeType="withEffect">
                                  <p:stCondLst>
                                    <p:cond delay="100"/>
                                  </p:stCondLst>
                                  <p:childTnLst>
                                    <p:animScale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9" presetID="0" presetClass="path" presetSubtype="0" accel="50000" decel="50000" fill="hold" grpId="2" nodeType="with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-1.11111E-6 -1.48148E-6 C 0.02708 -0.05764 0.05452 -0.11481 0.11945 -0.1331 C 0.18438 -0.15139 0.30695 -0.12917 0.38941 -0.10972 C 0.47188 -0.09051 0.53854 -0.02546 0.61406 -0.01643 C 0.68941 -0.00741 0.79792 -0.04143 0.84236 -0.05625 C 0.88663 -0.07106 0.88351 -0.08819 0.88038 -0.10532 " pathEditMode="relative" rAng="0" ptsTypes="aaaaaA">
                                      <p:cBhvr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4300" y="-7600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8" presetClass="emph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animRot by="2400000">
                                      <p:cBhvr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6" presetClass="emph" presetSubtype="0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24" dur="2000" fill="hold"/>
                                        <p:tgtEl>
                                          <p:spTgt spid="11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5" presetID="0" presetClass="path" presetSubtype="0" accel="50000" decel="50000" fill="hold" grpId="2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7" presetID="8" presetClass="emph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animRot by="-5400000">
                                      <p:cBhvr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6" presetClass="emph" presetSubtype="0" fill="hold" grpId="1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100000" y="40000"/>
                                    </p:animScale>
                                  </p:childTnLst>
                                </p:cTn>
                              </p:par>
                              <p:par>
                                <p:cTn id="31" presetID="0" presetClass="path" presetSubtype="0" accel="50000" decel="50000" fill="hold" grpId="2" nodeType="withEffect">
                                  <p:stCondLst>
                                    <p:cond delay="4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3" presetID="8" presetClass="emph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5400000">
                                      <p:cBhvr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6" presetClass="emph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36" dur="2000" fill="hold"/>
                                        <p:tgtEl>
                                          <p:spTgt spid="9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0" presetClass="path" presetSubtype="0" accel="50000" decel="50000" fill="hold" grpId="2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3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9" presetID="8" presetClass="emph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6" presetClass="emph" presetSubtype="0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animScale>
                                      <p:cBhvr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3" presetID="0" presetClass="path" presetSubtype="0" accel="50000" decel="50000" fill="hold" grpId="2" nodeType="withEffect">
                                  <p:stCondLst>
                                    <p:cond delay="6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4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5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6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6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6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Rectangle 29"/>
          <p:cNvSpPr/>
          <p:nvPr/>
        </p:nvSpPr>
        <p:spPr>
          <a:xfrm>
            <a:off x="1524000" y="0"/>
            <a:ext cx="9235440" cy="6858000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95000"/>
                  <a:lumOff val="5000"/>
                  <a:alpha val="60000"/>
                </a:schemeClr>
              </a:gs>
              <a:gs pos="100000">
                <a:schemeClr val="tx1">
                  <a:lumMod val="95000"/>
                  <a:lumOff val="5000"/>
                  <a:alpha val="9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Fica aí a dica povo meu...</a:t>
            </a:r>
          </a:p>
          <a:p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Não adianta fugir da realidade</a:t>
            </a:r>
          </a:p>
          <a:p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Este mundo aqui é igual como é em cima</a:t>
            </a:r>
          </a:p>
          <a:p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Pois tudo está </a:t>
            </a:r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pelo</a:t>
            </a:r>
          </a:p>
          <a:p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 </a:t>
            </a:r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mesmo poder ligado...</a:t>
            </a:r>
          </a:p>
        </p:txBody>
      </p:sp>
      <p:sp useBgFill="1">
        <p:nvSpPr>
          <p:cNvPr id="7" name="Freeform 4"/>
          <p:cNvSpPr>
            <a:spLocks/>
          </p:cNvSpPr>
          <p:nvPr/>
        </p:nvSpPr>
        <p:spPr bwMode="auto">
          <a:xfrm>
            <a:off x="2701925" y="3868403"/>
            <a:ext cx="1047750" cy="1268523"/>
          </a:xfrm>
          <a:custGeom>
            <a:avLst/>
            <a:gdLst/>
            <a:ahLst/>
            <a:cxnLst>
              <a:cxn ang="0">
                <a:pos x="637" y="404"/>
              </a:cxn>
              <a:cxn ang="0">
                <a:pos x="660" y="362"/>
              </a:cxn>
              <a:cxn ang="0">
                <a:pos x="660" y="317"/>
              </a:cxn>
              <a:cxn ang="0">
                <a:pos x="660" y="237"/>
              </a:cxn>
              <a:cxn ang="0">
                <a:pos x="653" y="192"/>
              </a:cxn>
              <a:cxn ang="0">
                <a:pos x="634" y="148"/>
              </a:cxn>
              <a:cxn ang="0">
                <a:pos x="599" y="96"/>
              </a:cxn>
              <a:cxn ang="0">
                <a:pos x="567" y="55"/>
              </a:cxn>
              <a:cxn ang="0">
                <a:pos x="525" y="23"/>
              </a:cxn>
              <a:cxn ang="0">
                <a:pos x="391" y="0"/>
              </a:cxn>
              <a:cxn ang="0">
                <a:pos x="288" y="0"/>
              </a:cxn>
              <a:cxn ang="0">
                <a:pos x="189" y="20"/>
              </a:cxn>
              <a:cxn ang="0">
                <a:pos x="84" y="71"/>
              </a:cxn>
              <a:cxn ang="0">
                <a:pos x="26" y="116"/>
              </a:cxn>
              <a:cxn ang="0">
                <a:pos x="0" y="189"/>
              </a:cxn>
              <a:cxn ang="0">
                <a:pos x="7" y="311"/>
              </a:cxn>
              <a:cxn ang="0">
                <a:pos x="36" y="432"/>
              </a:cxn>
              <a:cxn ang="0">
                <a:pos x="103" y="557"/>
              </a:cxn>
              <a:cxn ang="0">
                <a:pos x="138" y="612"/>
              </a:cxn>
              <a:cxn ang="0">
                <a:pos x="189" y="672"/>
              </a:cxn>
              <a:cxn ang="0">
                <a:pos x="237" y="720"/>
              </a:cxn>
              <a:cxn ang="0">
                <a:pos x="298" y="733"/>
              </a:cxn>
              <a:cxn ang="0">
                <a:pos x="362" y="727"/>
              </a:cxn>
              <a:cxn ang="0">
                <a:pos x="423" y="704"/>
              </a:cxn>
              <a:cxn ang="0">
                <a:pos x="464" y="663"/>
              </a:cxn>
              <a:cxn ang="0">
                <a:pos x="522" y="637"/>
              </a:cxn>
              <a:cxn ang="0">
                <a:pos x="596" y="580"/>
              </a:cxn>
              <a:cxn ang="0">
                <a:pos x="637" y="404"/>
              </a:cxn>
            </a:cxnLst>
            <a:rect l="0" t="0" r="r" b="b"/>
            <a:pathLst>
              <a:path w="660" h="733">
                <a:moveTo>
                  <a:pt x="637" y="404"/>
                </a:moveTo>
                <a:lnTo>
                  <a:pt x="660" y="362"/>
                </a:lnTo>
                <a:lnTo>
                  <a:pt x="660" y="317"/>
                </a:lnTo>
                <a:lnTo>
                  <a:pt x="660" y="237"/>
                </a:lnTo>
                <a:lnTo>
                  <a:pt x="653" y="192"/>
                </a:lnTo>
                <a:lnTo>
                  <a:pt x="634" y="148"/>
                </a:lnTo>
                <a:lnTo>
                  <a:pt x="599" y="96"/>
                </a:lnTo>
                <a:lnTo>
                  <a:pt x="567" y="55"/>
                </a:lnTo>
                <a:lnTo>
                  <a:pt x="525" y="23"/>
                </a:lnTo>
                <a:lnTo>
                  <a:pt x="391" y="0"/>
                </a:lnTo>
                <a:lnTo>
                  <a:pt x="288" y="0"/>
                </a:lnTo>
                <a:lnTo>
                  <a:pt x="189" y="20"/>
                </a:lnTo>
                <a:lnTo>
                  <a:pt x="84" y="71"/>
                </a:lnTo>
                <a:lnTo>
                  <a:pt x="26" y="116"/>
                </a:lnTo>
                <a:lnTo>
                  <a:pt x="0" y="189"/>
                </a:lnTo>
                <a:lnTo>
                  <a:pt x="7" y="311"/>
                </a:lnTo>
                <a:lnTo>
                  <a:pt x="36" y="432"/>
                </a:lnTo>
                <a:lnTo>
                  <a:pt x="103" y="557"/>
                </a:lnTo>
                <a:lnTo>
                  <a:pt x="138" y="612"/>
                </a:lnTo>
                <a:lnTo>
                  <a:pt x="189" y="672"/>
                </a:lnTo>
                <a:lnTo>
                  <a:pt x="237" y="720"/>
                </a:lnTo>
                <a:lnTo>
                  <a:pt x="298" y="733"/>
                </a:lnTo>
                <a:lnTo>
                  <a:pt x="362" y="727"/>
                </a:lnTo>
                <a:lnTo>
                  <a:pt x="423" y="704"/>
                </a:lnTo>
                <a:lnTo>
                  <a:pt x="464" y="663"/>
                </a:lnTo>
                <a:lnTo>
                  <a:pt x="522" y="637"/>
                </a:lnTo>
                <a:lnTo>
                  <a:pt x="596" y="580"/>
                </a:lnTo>
                <a:lnTo>
                  <a:pt x="637" y="404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8" name="Freeform 9"/>
          <p:cNvSpPr>
            <a:spLocks/>
          </p:cNvSpPr>
          <p:nvPr/>
        </p:nvSpPr>
        <p:spPr bwMode="auto">
          <a:xfrm>
            <a:off x="3068639" y="4722478"/>
            <a:ext cx="827087" cy="1162957"/>
          </a:xfrm>
          <a:custGeom>
            <a:avLst/>
            <a:gdLst/>
            <a:ahLst/>
            <a:cxnLst>
              <a:cxn ang="0">
                <a:pos x="454" y="451"/>
              </a:cxn>
              <a:cxn ang="0">
                <a:pos x="381" y="477"/>
              </a:cxn>
              <a:cxn ang="0">
                <a:pos x="339" y="518"/>
              </a:cxn>
              <a:cxn ang="0">
                <a:pos x="317" y="573"/>
              </a:cxn>
              <a:cxn ang="0">
                <a:pos x="269" y="614"/>
              </a:cxn>
              <a:cxn ang="0">
                <a:pos x="211" y="653"/>
              </a:cxn>
              <a:cxn ang="0">
                <a:pos x="147" y="672"/>
              </a:cxn>
              <a:cxn ang="0">
                <a:pos x="93" y="669"/>
              </a:cxn>
              <a:cxn ang="0">
                <a:pos x="41" y="662"/>
              </a:cxn>
              <a:cxn ang="0">
                <a:pos x="0" y="669"/>
              </a:cxn>
              <a:cxn ang="0">
                <a:pos x="16" y="630"/>
              </a:cxn>
              <a:cxn ang="0">
                <a:pos x="25" y="576"/>
              </a:cxn>
              <a:cxn ang="0">
                <a:pos x="29" y="483"/>
              </a:cxn>
              <a:cxn ang="0">
                <a:pos x="48" y="387"/>
              </a:cxn>
              <a:cxn ang="0">
                <a:pos x="89" y="301"/>
              </a:cxn>
              <a:cxn ang="0">
                <a:pos x="141" y="224"/>
              </a:cxn>
              <a:cxn ang="0">
                <a:pos x="185" y="163"/>
              </a:cxn>
              <a:cxn ang="0">
                <a:pos x="275" y="93"/>
              </a:cxn>
              <a:cxn ang="0">
                <a:pos x="352" y="35"/>
              </a:cxn>
              <a:cxn ang="0">
                <a:pos x="435" y="0"/>
              </a:cxn>
              <a:cxn ang="0">
                <a:pos x="521" y="0"/>
              </a:cxn>
              <a:cxn ang="0">
                <a:pos x="499" y="80"/>
              </a:cxn>
              <a:cxn ang="0">
                <a:pos x="435" y="195"/>
              </a:cxn>
              <a:cxn ang="0">
                <a:pos x="425" y="326"/>
              </a:cxn>
              <a:cxn ang="0">
                <a:pos x="454" y="451"/>
              </a:cxn>
            </a:cxnLst>
            <a:rect l="0" t="0" r="r" b="b"/>
            <a:pathLst>
              <a:path w="521" h="672">
                <a:moveTo>
                  <a:pt x="454" y="451"/>
                </a:moveTo>
                <a:lnTo>
                  <a:pt x="381" y="477"/>
                </a:lnTo>
                <a:lnTo>
                  <a:pt x="339" y="518"/>
                </a:lnTo>
                <a:lnTo>
                  <a:pt x="317" y="573"/>
                </a:lnTo>
                <a:lnTo>
                  <a:pt x="269" y="614"/>
                </a:lnTo>
                <a:lnTo>
                  <a:pt x="211" y="653"/>
                </a:lnTo>
                <a:lnTo>
                  <a:pt x="147" y="672"/>
                </a:lnTo>
                <a:lnTo>
                  <a:pt x="93" y="669"/>
                </a:lnTo>
                <a:lnTo>
                  <a:pt x="41" y="662"/>
                </a:lnTo>
                <a:lnTo>
                  <a:pt x="0" y="669"/>
                </a:lnTo>
                <a:lnTo>
                  <a:pt x="16" y="630"/>
                </a:lnTo>
                <a:lnTo>
                  <a:pt x="25" y="576"/>
                </a:lnTo>
                <a:lnTo>
                  <a:pt x="29" y="483"/>
                </a:lnTo>
                <a:lnTo>
                  <a:pt x="48" y="387"/>
                </a:lnTo>
                <a:lnTo>
                  <a:pt x="89" y="301"/>
                </a:lnTo>
                <a:lnTo>
                  <a:pt x="141" y="224"/>
                </a:lnTo>
                <a:lnTo>
                  <a:pt x="185" y="163"/>
                </a:lnTo>
                <a:lnTo>
                  <a:pt x="275" y="93"/>
                </a:lnTo>
                <a:lnTo>
                  <a:pt x="352" y="35"/>
                </a:lnTo>
                <a:lnTo>
                  <a:pt x="435" y="0"/>
                </a:lnTo>
                <a:lnTo>
                  <a:pt x="521" y="0"/>
                </a:lnTo>
                <a:lnTo>
                  <a:pt x="499" y="80"/>
                </a:lnTo>
                <a:lnTo>
                  <a:pt x="435" y="195"/>
                </a:lnTo>
                <a:lnTo>
                  <a:pt x="425" y="326"/>
                </a:lnTo>
                <a:lnTo>
                  <a:pt x="454" y="451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9" name="Freeform 8"/>
          <p:cNvSpPr>
            <a:spLocks/>
          </p:cNvSpPr>
          <p:nvPr/>
        </p:nvSpPr>
        <p:spPr bwMode="auto">
          <a:xfrm>
            <a:off x="3708400" y="4763754"/>
            <a:ext cx="731838" cy="1278907"/>
          </a:xfrm>
          <a:custGeom>
            <a:avLst/>
            <a:gdLst/>
            <a:ahLst/>
            <a:cxnLst>
              <a:cxn ang="0">
                <a:pos x="102" y="0"/>
              </a:cxn>
              <a:cxn ang="0">
                <a:pos x="29" y="137"/>
              </a:cxn>
              <a:cxn ang="0">
                <a:pos x="0" y="249"/>
              </a:cxn>
              <a:cxn ang="0">
                <a:pos x="3" y="316"/>
              </a:cxn>
              <a:cxn ang="0">
                <a:pos x="35" y="403"/>
              </a:cxn>
              <a:cxn ang="0">
                <a:pos x="42" y="467"/>
              </a:cxn>
              <a:cxn ang="0">
                <a:pos x="90" y="540"/>
              </a:cxn>
              <a:cxn ang="0">
                <a:pos x="144" y="617"/>
              </a:cxn>
              <a:cxn ang="0">
                <a:pos x="205" y="672"/>
              </a:cxn>
              <a:cxn ang="0">
                <a:pos x="275" y="726"/>
              </a:cxn>
              <a:cxn ang="0">
                <a:pos x="294" y="732"/>
              </a:cxn>
              <a:cxn ang="0">
                <a:pos x="339" y="739"/>
              </a:cxn>
              <a:cxn ang="0">
                <a:pos x="390" y="732"/>
              </a:cxn>
              <a:cxn ang="0">
                <a:pos x="416" y="694"/>
              </a:cxn>
              <a:cxn ang="0">
                <a:pos x="432" y="659"/>
              </a:cxn>
              <a:cxn ang="0">
                <a:pos x="461" y="630"/>
              </a:cxn>
              <a:cxn ang="0">
                <a:pos x="410" y="531"/>
              </a:cxn>
              <a:cxn ang="0">
                <a:pos x="346" y="438"/>
              </a:cxn>
              <a:cxn ang="0">
                <a:pos x="288" y="329"/>
              </a:cxn>
              <a:cxn ang="0">
                <a:pos x="230" y="249"/>
              </a:cxn>
              <a:cxn ang="0">
                <a:pos x="160" y="150"/>
              </a:cxn>
              <a:cxn ang="0">
                <a:pos x="102" y="0"/>
              </a:cxn>
            </a:cxnLst>
            <a:rect l="0" t="0" r="r" b="b"/>
            <a:pathLst>
              <a:path w="461" h="739">
                <a:moveTo>
                  <a:pt x="102" y="0"/>
                </a:moveTo>
                <a:lnTo>
                  <a:pt x="29" y="137"/>
                </a:lnTo>
                <a:lnTo>
                  <a:pt x="0" y="249"/>
                </a:lnTo>
                <a:lnTo>
                  <a:pt x="3" y="316"/>
                </a:lnTo>
                <a:lnTo>
                  <a:pt x="35" y="403"/>
                </a:lnTo>
                <a:lnTo>
                  <a:pt x="42" y="467"/>
                </a:lnTo>
                <a:lnTo>
                  <a:pt x="90" y="540"/>
                </a:lnTo>
                <a:lnTo>
                  <a:pt x="144" y="617"/>
                </a:lnTo>
                <a:lnTo>
                  <a:pt x="205" y="672"/>
                </a:lnTo>
                <a:lnTo>
                  <a:pt x="275" y="726"/>
                </a:lnTo>
                <a:lnTo>
                  <a:pt x="294" y="732"/>
                </a:lnTo>
                <a:lnTo>
                  <a:pt x="339" y="739"/>
                </a:lnTo>
                <a:lnTo>
                  <a:pt x="390" y="732"/>
                </a:lnTo>
                <a:lnTo>
                  <a:pt x="416" y="694"/>
                </a:lnTo>
                <a:lnTo>
                  <a:pt x="432" y="659"/>
                </a:lnTo>
                <a:lnTo>
                  <a:pt x="461" y="630"/>
                </a:lnTo>
                <a:lnTo>
                  <a:pt x="410" y="531"/>
                </a:lnTo>
                <a:lnTo>
                  <a:pt x="346" y="438"/>
                </a:lnTo>
                <a:lnTo>
                  <a:pt x="288" y="329"/>
                </a:lnTo>
                <a:lnTo>
                  <a:pt x="230" y="249"/>
                </a:lnTo>
                <a:lnTo>
                  <a:pt x="160" y="150"/>
                </a:lnTo>
                <a:lnTo>
                  <a:pt x="102" y="0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10" name="Freeform 7"/>
          <p:cNvSpPr>
            <a:spLocks/>
          </p:cNvSpPr>
          <p:nvPr/>
        </p:nvSpPr>
        <p:spPr bwMode="auto">
          <a:xfrm>
            <a:off x="3856038" y="4706603"/>
            <a:ext cx="1143000" cy="1308326"/>
          </a:xfrm>
          <a:custGeom>
            <a:avLst/>
            <a:gdLst/>
            <a:ahLst/>
            <a:cxnLst>
              <a:cxn ang="0">
                <a:pos x="150" y="61"/>
              </a:cxn>
              <a:cxn ang="0">
                <a:pos x="454" y="272"/>
              </a:cxn>
              <a:cxn ang="0">
                <a:pos x="560" y="394"/>
              </a:cxn>
              <a:cxn ang="0">
                <a:pos x="653" y="522"/>
              </a:cxn>
              <a:cxn ang="0">
                <a:pos x="701" y="669"/>
              </a:cxn>
              <a:cxn ang="0">
                <a:pos x="720" y="756"/>
              </a:cxn>
              <a:cxn ang="0">
                <a:pos x="688" y="736"/>
              </a:cxn>
              <a:cxn ang="0">
                <a:pos x="560" y="730"/>
              </a:cxn>
              <a:cxn ang="0">
                <a:pos x="470" y="714"/>
              </a:cxn>
              <a:cxn ang="0">
                <a:pos x="368" y="666"/>
              </a:cxn>
              <a:cxn ang="0">
                <a:pos x="265" y="522"/>
              </a:cxn>
              <a:cxn ang="0">
                <a:pos x="192" y="378"/>
              </a:cxn>
              <a:cxn ang="0">
                <a:pos x="105" y="260"/>
              </a:cxn>
              <a:cxn ang="0">
                <a:pos x="51" y="160"/>
              </a:cxn>
              <a:cxn ang="0">
                <a:pos x="13" y="68"/>
              </a:cxn>
              <a:cxn ang="0">
                <a:pos x="0" y="20"/>
              </a:cxn>
              <a:cxn ang="0">
                <a:pos x="6" y="0"/>
              </a:cxn>
              <a:cxn ang="0">
                <a:pos x="99" y="16"/>
              </a:cxn>
              <a:cxn ang="0">
                <a:pos x="137" y="45"/>
              </a:cxn>
              <a:cxn ang="0">
                <a:pos x="150" y="61"/>
              </a:cxn>
            </a:cxnLst>
            <a:rect l="0" t="0" r="r" b="b"/>
            <a:pathLst>
              <a:path w="720" h="756">
                <a:moveTo>
                  <a:pt x="150" y="61"/>
                </a:moveTo>
                <a:lnTo>
                  <a:pt x="454" y="272"/>
                </a:lnTo>
                <a:lnTo>
                  <a:pt x="560" y="394"/>
                </a:lnTo>
                <a:lnTo>
                  <a:pt x="653" y="522"/>
                </a:lnTo>
                <a:lnTo>
                  <a:pt x="701" y="669"/>
                </a:lnTo>
                <a:lnTo>
                  <a:pt x="720" y="756"/>
                </a:lnTo>
                <a:lnTo>
                  <a:pt x="688" y="736"/>
                </a:lnTo>
                <a:lnTo>
                  <a:pt x="560" y="730"/>
                </a:lnTo>
                <a:lnTo>
                  <a:pt x="470" y="714"/>
                </a:lnTo>
                <a:lnTo>
                  <a:pt x="368" y="666"/>
                </a:lnTo>
                <a:lnTo>
                  <a:pt x="265" y="522"/>
                </a:lnTo>
                <a:lnTo>
                  <a:pt x="192" y="378"/>
                </a:lnTo>
                <a:lnTo>
                  <a:pt x="105" y="260"/>
                </a:lnTo>
                <a:lnTo>
                  <a:pt x="51" y="160"/>
                </a:lnTo>
                <a:lnTo>
                  <a:pt x="13" y="68"/>
                </a:lnTo>
                <a:lnTo>
                  <a:pt x="0" y="20"/>
                </a:lnTo>
                <a:lnTo>
                  <a:pt x="6" y="0"/>
                </a:lnTo>
                <a:lnTo>
                  <a:pt x="99" y="16"/>
                </a:lnTo>
                <a:lnTo>
                  <a:pt x="137" y="45"/>
                </a:lnTo>
                <a:lnTo>
                  <a:pt x="150" y="61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11" name="Freeform 6"/>
          <p:cNvSpPr>
            <a:spLocks/>
          </p:cNvSpPr>
          <p:nvPr/>
        </p:nvSpPr>
        <p:spPr bwMode="auto">
          <a:xfrm>
            <a:off x="3851275" y="4071603"/>
            <a:ext cx="1238250" cy="1162957"/>
          </a:xfrm>
          <a:custGeom>
            <a:avLst/>
            <a:gdLst/>
            <a:ahLst/>
            <a:cxnLst>
              <a:cxn ang="0">
                <a:pos x="0" y="407"/>
              </a:cxn>
              <a:cxn ang="0">
                <a:pos x="137" y="452"/>
              </a:cxn>
              <a:cxn ang="0">
                <a:pos x="214" y="528"/>
              </a:cxn>
              <a:cxn ang="0">
                <a:pos x="265" y="573"/>
              </a:cxn>
              <a:cxn ang="0">
                <a:pos x="396" y="637"/>
              </a:cxn>
              <a:cxn ang="0">
                <a:pos x="502" y="669"/>
              </a:cxn>
              <a:cxn ang="0">
                <a:pos x="640" y="672"/>
              </a:cxn>
              <a:cxn ang="0">
                <a:pos x="716" y="647"/>
              </a:cxn>
              <a:cxn ang="0">
                <a:pos x="752" y="583"/>
              </a:cxn>
              <a:cxn ang="0">
                <a:pos x="780" y="496"/>
              </a:cxn>
              <a:cxn ang="0">
                <a:pos x="774" y="436"/>
              </a:cxn>
              <a:cxn ang="0">
                <a:pos x="723" y="349"/>
              </a:cxn>
              <a:cxn ang="0">
                <a:pos x="678" y="298"/>
              </a:cxn>
              <a:cxn ang="0">
                <a:pos x="659" y="276"/>
              </a:cxn>
              <a:cxn ang="0">
                <a:pos x="572" y="106"/>
              </a:cxn>
              <a:cxn ang="0">
                <a:pos x="528" y="39"/>
              </a:cxn>
              <a:cxn ang="0">
                <a:pos x="460" y="16"/>
              </a:cxn>
              <a:cxn ang="0">
                <a:pos x="400" y="4"/>
              </a:cxn>
              <a:cxn ang="0">
                <a:pos x="345" y="0"/>
              </a:cxn>
              <a:cxn ang="0">
                <a:pos x="316" y="39"/>
              </a:cxn>
              <a:cxn ang="0">
                <a:pos x="278" y="125"/>
              </a:cxn>
              <a:cxn ang="0">
                <a:pos x="240" y="208"/>
              </a:cxn>
              <a:cxn ang="0">
                <a:pos x="102" y="352"/>
              </a:cxn>
              <a:cxn ang="0">
                <a:pos x="0" y="407"/>
              </a:cxn>
            </a:cxnLst>
            <a:rect l="0" t="0" r="r" b="b"/>
            <a:pathLst>
              <a:path w="780" h="672">
                <a:moveTo>
                  <a:pt x="0" y="407"/>
                </a:moveTo>
                <a:lnTo>
                  <a:pt x="137" y="452"/>
                </a:lnTo>
                <a:lnTo>
                  <a:pt x="214" y="528"/>
                </a:lnTo>
                <a:lnTo>
                  <a:pt x="265" y="573"/>
                </a:lnTo>
                <a:lnTo>
                  <a:pt x="396" y="637"/>
                </a:lnTo>
                <a:lnTo>
                  <a:pt x="502" y="669"/>
                </a:lnTo>
                <a:lnTo>
                  <a:pt x="640" y="672"/>
                </a:lnTo>
                <a:lnTo>
                  <a:pt x="716" y="647"/>
                </a:lnTo>
                <a:lnTo>
                  <a:pt x="752" y="583"/>
                </a:lnTo>
                <a:lnTo>
                  <a:pt x="780" y="496"/>
                </a:lnTo>
                <a:lnTo>
                  <a:pt x="774" y="436"/>
                </a:lnTo>
                <a:lnTo>
                  <a:pt x="723" y="349"/>
                </a:lnTo>
                <a:lnTo>
                  <a:pt x="678" y="298"/>
                </a:lnTo>
                <a:lnTo>
                  <a:pt x="659" y="276"/>
                </a:lnTo>
                <a:lnTo>
                  <a:pt x="572" y="106"/>
                </a:lnTo>
                <a:lnTo>
                  <a:pt x="528" y="39"/>
                </a:lnTo>
                <a:lnTo>
                  <a:pt x="460" y="16"/>
                </a:lnTo>
                <a:lnTo>
                  <a:pt x="400" y="4"/>
                </a:lnTo>
                <a:lnTo>
                  <a:pt x="345" y="0"/>
                </a:lnTo>
                <a:lnTo>
                  <a:pt x="316" y="39"/>
                </a:lnTo>
                <a:lnTo>
                  <a:pt x="278" y="125"/>
                </a:lnTo>
                <a:lnTo>
                  <a:pt x="240" y="208"/>
                </a:lnTo>
                <a:lnTo>
                  <a:pt x="102" y="352"/>
                </a:lnTo>
                <a:lnTo>
                  <a:pt x="0" y="407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12" name="Freeform 5"/>
          <p:cNvSpPr>
            <a:spLocks/>
          </p:cNvSpPr>
          <p:nvPr/>
        </p:nvSpPr>
        <p:spPr bwMode="auto">
          <a:xfrm>
            <a:off x="3648075" y="3381041"/>
            <a:ext cx="654050" cy="1528111"/>
          </a:xfrm>
          <a:custGeom>
            <a:avLst/>
            <a:gdLst/>
            <a:ahLst/>
            <a:cxnLst>
              <a:cxn ang="0">
                <a:pos x="0" y="883"/>
              </a:cxn>
              <a:cxn ang="0">
                <a:pos x="128" y="855"/>
              </a:cxn>
              <a:cxn ang="0">
                <a:pos x="211" y="800"/>
              </a:cxn>
              <a:cxn ang="0">
                <a:pos x="291" y="733"/>
              </a:cxn>
              <a:cxn ang="0">
                <a:pos x="355" y="666"/>
              </a:cxn>
              <a:cxn ang="0">
                <a:pos x="387" y="615"/>
              </a:cxn>
              <a:cxn ang="0">
                <a:pos x="412" y="467"/>
              </a:cxn>
              <a:cxn ang="0">
                <a:pos x="409" y="349"/>
              </a:cxn>
              <a:cxn ang="0">
                <a:pos x="380" y="218"/>
              </a:cxn>
              <a:cxn ang="0">
                <a:pos x="336" y="122"/>
              </a:cxn>
              <a:cxn ang="0">
                <a:pos x="288" y="58"/>
              </a:cxn>
              <a:cxn ang="0">
                <a:pos x="230" y="0"/>
              </a:cxn>
              <a:cxn ang="0">
                <a:pos x="182" y="51"/>
              </a:cxn>
              <a:cxn ang="0">
                <a:pos x="124" y="122"/>
              </a:cxn>
              <a:cxn ang="0">
                <a:pos x="83" y="202"/>
              </a:cxn>
              <a:cxn ang="0">
                <a:pos x="51" y="397"/>
              </a:cxn>
              <a:cxn ang="0">
                <a:pos x="48" y="461"/>
              </a:cxn>
              <a:cxn ang="0">
                <a:pos x="60" y="570"/>
              </a:cxn>
              <a:cxn ang="0">
                <a:pos x="54" y="682"/>
              </a:cxn>
              <a:cxn ang="0">
                <a:pos x="16" y="787"/>
              </a:cxn>
              <a:cxn ang="0">
                <a:pos x="0" y="883"/>
              </a:cxn>
            </a:cxnLst>
            <a:rect l="0" t="0" r="r" b="b"/>
            <a:pathLst>
              <a:path w="412" h="883">
                <a:moveTo>
                  <a:pt x="0" y="883"/>
                </a:moveTo>
                <a:lnTo>
                  <a:pt x="128" y="855"/>
                </a:lnTo>
                <a:lnTo>
                  <a:pt x="211" y="800"/>
                </a:lnTo>
                <a:lnTo>
                  <a:pt x="291" y="733"/>
                </a:lnTo>
                <a:lnTo>
                  <a:pt x="355" y="666"/>
                </a:lnTo>
                <a:lnTo>
                  <a:pt x="387" y="615"/>
                </a:lnTo>
                <a:lnTo>
                  <a:pt x="412" y="467"/>
                </a:lnTo>
                <a:lnTo>
                  <a:pt x="409" y="349"/>
                </a:lnTo>
                <a:lnTo>
                  <a:pt x="380" y="218"/>
                </a:lnTo>
                <a:lnTo>
                  <a:pt x="336" y="122"/>
                </a:lnTo>
                <a:lnTo>
                  <a:pt x="288" y="58"/>
                </a:lnTo>
                <a:lnTo>
                  <a:pt x="230" y="0"/>
                </a:lnTo>
                <a:lnTo>
                  <a:pt x="182" y="51"/>
                </a:lnTo>
                <a:lnTo>
                  <a:pt x="124" y="122"/>
                </a:lnTo>
                <a:lnTo>
                  <a:pt x="83" y="202"/>
                </a:lnTo>
                <a:lnTo>
                  <a:pt x="51" y="397"/>
                </a:lnTo>
                <a:lnTo>
                  <a:pt x="48" y="461"/>
                </a:lnTo>
                <a:lnTo>
                  <a:pt x="60" y="570"/>
                </a:lnTo>
                <a:lnTo>
                  <a:pt x="54" y="682"/>
                </a:lnTo>
                <a:lnTo>
                  <a:pt x="16" y="787"/>
                </a:lnTo>
                <a:lnTo>
                  <a:pt x="0" y="883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33912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19000">
        <p15:prstTrans prst="curtains"/>
      </p:transition>
    </mc:Choice>
    <mc:Fallback xmlns="">
      <p:transition spd="slow" advClick="0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8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2000" fill="hold"/>
                                        <p:tgtEl>
                                          <p:spTgt spid="12"/>
                                        </p:tgtEl>
                                      </p:cBhvr>
                                      <p:by x="100000" y="40000"/>
                                    </p:animScale>
                                  </p:childTnLst>
                                </p:cTn>
                              </p:par>
                              <p:par>
                                <p:cTn id="13" presetID="59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1.85185E-6 C 4.44444E-6 -0.03496 0.10694 -0.06204 0.23715 -0.06204 C 0.37135 -0.06204 0.41632 -0.0294 0.47847 1.85185E-6 C 0.51944 0.05393 0.58541 0.06204 0.71961 0.06204 C 0.84982 0.06204 0.95694 0.03495 0.95694 1.85185E-6 " pathEditMode="relative" rAng="0" ptsTypes="fffff"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7847" y="0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animRot by="1800000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6" presetClass="emph" presetSubtype="0" fill="hold" grpId="1" nodeType="withEffect">
                                  <p:stCondLst>
                                    <p:cond delay="100"/>
                                  </p:stCondLst>
                                  <p:childTnLst>
                                    <p:animScale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9" presetID="0" presetClass="path" presetSubtype="0" accel="50000" decel="50000" fill="hold" grpId="2" nodeType="with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-1.11111E-6 -1.48148E-6 C 0.02708 -0.05764 0.05452 -0.11481 0.11945 -0.1331 C 0.18438 -0.15139 0.30695 -0.12917 0.38941 -0.10972 C 0.47188 -0.09051 0.53854 -0.02546 0.61406 -0.01643 C 0.68941 -0.00741 0.79792 -0.04143 0.84236 -0.05625 C 0.88663 -0.07106 0.88351 -0.08819 0.88038 -0.10532 " pathEditMode="relative" rAng="0" ptsTypes="aaaaaA">
                                      <p:cBhvr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4300" y="-7600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8" presetClass="emph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animRot by="2400000">
                                      <p:cBhvr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6" presetClass="emph" presetSubtype="0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24" dur="2000" fill="hold"/>
                                        <p:tgtEl>
                                          <p:spTgt spid="11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5" presetID="0" presetClass="path" presetSubtype="0" accel="50000" decel="50000" fill="hold" grpId="2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7" presetID="8" presetClass="emph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animRot by="-5400000">
                                      <p:cBhvr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6" presetClass="emph" presetSubtype="0" fill="hold" grpId="1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100000" y="40000"/>
                                    </p:animScale>
                                  </p:childTnLst>
                                </p:cTn>
                              </p:par>
                              <p:par>
                                <p:cTn id="31" presetID="0" presetClass="path" presetSubtype="0" accel="50000" decel="50000" fill="hold" grpId="2" nodeType="withEffect">
                                  <p:stCondLst>
                                    <p:cond delay="4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3" presetID="8" presetClass="emph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5400000">
                                      <p:cBhvr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6" presetClass="emph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36" dur="2000" fill="hold"/>
                                        <p:tgtEl>
                                          <p:spTgt spid="9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0" presetClass="path" presetSubtype="0" accel="50000" decel="50000" fill="hold" grpId="2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3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9" presetID="8" presetClass="emph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6" presetClass="emph" presetSubtype="0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animScale>
                                      <p:cBhvr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3" presetID="0" presetClass="path" presetSubtype="0" accel="50000" decel="50000" fill="hold" grpId="2" nodeType="withEffect">
                                  <p:stCondLst>
                                    <p:cond delay="6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4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5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6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6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6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7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7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Rectangle 29"/>
          <p:cNvSpPr/>
          <p:nvPr/>
        </p:nvSpPr>
        <p:spPr>
          <a:xfrm>
            <a:off x="1524000" y="0"/>
            <a:ext cx="9235440" cy="6858000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95000"/>
                  <a:lumOff val="5000"/>
                  <a:alpha val="60000"/>
                </a:schemeClr>
              </a:gs>
              <a:gs pos="100000">
                <a:schemeClr val="tx1">
                  <a:lumMod val="95000"/>
                  <a:lumOff val="5000"/>
                  <a:alpha val="9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É apenas troca de moradas</a:t>
            </a:r>
          </a:p>
          <a:p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Quando este corpo deixamos</a:t>
            </a:r>
          </a:p>
          <a:p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São ciclos de existir e ser</a:t>
            </a:r>
          </a:p>
          <a:p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São apenas momentos que trocamos</a:t>
            </a:r>
          </a:p>
          <a:p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 </a:t>
            </a:r>
          </a:p>
        </p:txBody>
      </p:sp>
      <p:sp useBgFill="1">
        <p:nvSpPr>
          <p:cNvPr id="7" name="Freeform 4"/>
          <p:cNvSpPr>
            <a:spLocks/>
          </p:cNvSpPr>
          <p:nvPr/>
        </p:nvSpPr>
        <p:spPr bwMode="auto">
          <a:xfrm>
            <a:off x="2701925" y="3868403"/>
            <a:ext cx="1047750" cy="1268523"/>
          </a:xfrm>
          <a:custGeom>
            <a:avLst/>
            <a:gdLst/>
            <a:ahLst/>
            <a:cxnLst>
              <a:cxn ang="0">
                <a:pos x="637" y="404"/>
              </a:cxn>
              <a:cxn ang="0">
                <a:pos x="660" y="362"/>
              </a:cxn>
              <a:cxn ang="0">
                <a:pos x="660" y="317"/>
              </a:cxn>
              <a:cxn ang="0">
                <a:pos x="660" y="237"/>
              </a:cxn>
              <a:cxn ang="0">
                <a:pos x="653" y="192"/>
              </a:cxn>
              <a:cxn ang="0">
                <a:pos x="634" y="148"/>
              </a:cxn>
              <a:cxn ang="0">
                <a:pos x="599" y="96"/>
              </a:cxn>
              <a:cxn ang="0">
                <a:pos x="567" y="55"/>
              </a:cxn>
              <a:cxn ang="0">
                <a:pos x="525" y="23"/>
              </a:cxn>
              <a:cxn ang="0">
                <a:pos x="391" y="0"/>
              </a:cxn>
              <a:cxn ang="0">
                <a:pos x="288" y="0"/>
              </a:cxn>
              <a:cxn ang="0">
                <a:pos x="189" y="20"/>
              </a:cxn>
              <a:cxn ang="0">
                <a:pos x="84" y="71"/>
              </a:cxn>
              <a:cxn ang="0">
                <a:pos x="26" y="116"/>
              </a:cxn>
              <a:cxn ang="0">
                <a:pos x="0" y="189"/>
              </a:cxn>
              <a:cxn ang="0">
                <a:pos x="7" y="311"/>
              </a:cxn>
              <a:cxn ang="0">
                <a:pos x="36" y="432"/>
              </a:cxn>
              <a:cxn ang="0">
                <a:pos x="103" y="557"/>
              </a:cxn>
              <a:cxn ang="0">
                <a:pos x="138" y="612"/>
              </a:cxn>
              <a:cxn ang="0">
                <a:pos x="189" y="672"/>
              </a:cxn>
              <a:cxn ang="0">
                <a:pos x="237" y="720"/>
              </a:cxn>
              <a:cxn ang="0">
                <a:pos x="298" y="733"/>
              </a:cxn>
              <a:cxn ang="0">
                <a:pos x="362" y="727"/>
              </a:cxn>
              <a:cxn ang="0">
                <a:pos x="423" y="704"/>
              </a:cxn>
              <a:cxn ang="0">
                <a:pos x="464" y="663"/>
              </a:cxn>
              <a:cxn ang="0">
                <a:pos x="522" y="637"/>
              </a:cxn>
              <a:cxn ang="0">
                <a:pos x="596" y="580"/>
              </a:cxn>
              <a:cxn ang="0">
                <a:pos x="637" y="404"/>
              </a:cxn>
            </a:cxnLst>
            <a:rect l="0" t="0" r="r" b="b"/>
            <a:pathLst>
              <a:path w="660" h="733">
                <a:moveTo>
                  <a:pt x="637" y="404"/>
                </a:moveTo>
                <a:lnTo>
                  <a:pt x="660" y="362"/>
                </a:lnTo>
                <a:lnTo>
                  <a:pt x="660" y="317"/>
                </a:lnTo>
                <a:lnTo>
                  <a:pt x="660" y="237"/>
                </a:lnTo>
                <a:lnTo>
                  <a:pt x="653" y="192"/>
                </a:lnTo>
                <a:lnTo>
                  <a:pt x="634" y="148"/>
                </a:lnTo>
                <a:lnTo>
                  <a:pt x="599" y="96"/>
                </a:lnTo>
                <a:lnTo>
                  <a:pt x="567" y="55"/>
                </a:lnTo>
                <a:lnTo>
                  <a:pt x="525" y="23"/>
                </a:lnTo>
                <a:lnTo>
                  <a:pt x="391" y="0"/>
                </a:lnTo>
                <a:lnTo>
                  <a:pt x="288" y="0"/>
                </a:lnTo>
                <a:lnTo>
                  <a:pt x="189" y="20"/>
                </a:lnTo>
                <a:lnTo>
                  <a:pt x="84" y="71"/>
                </a:lnTo>
                <a:lnTo>
                  <a:pt x="26" y="116"/>
                </a:lnTo>
                <a:lnTo>
                  <a:pt x="0" y="189"/>
                </a:lnTo>
                <a:lnTo>
                  <a:pt x="7" y="311"/>
                </a:lnTo>
                <a:lnTo>
                  <a:pt x="36" y="432"/>
                </a:lnTo>
                <a:lnTo>
                  <a:pt x="103" y="557"/>
                </a:lnTo>
                <a:lnTo>
                  <a:pt x="138" y="612"/>
                </a:lnTo>
                <a:lnTo>
                  <a:pt x="189" y="672"/>
                </a:lnTo>
                <a:lnTo>
                  <a:pt x="237" y="720"/>
                </a:lnTo>
                <a:lnTo>
                  <a:pt x="298" y="733"/>
                </a:lnTo>
                <a:lnTo>
                  <a:pt x="362" y="727"/>
                </a:lnTo>
                <a:lnTo>
                  <a:pt x="423" y="704"/>
                </a:lnTo>
                <a:lnTo>
                  <a:pt x="464" y="663"/>
                </a:lnTo>
                <a:lnTo>
                  <a:pt x="522" y="637"/>
                </a:lnTo>
                <a:lnTo>
                  <a:pt x="596" y="580"/>
                </a:lnTo>
                <a:lnTo>
                  <a:pt x="637" y="404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8" name="Freeform 9"/>
          <p:cNvSpPr>
            <a:spLocks/>
          </p:cNvSpPr>
          <p:nvPr/>
        </p:nvSpPr>
        <p:spPr bwMode="auto">
          <a:xfrm>
            <a:off x="3068639" y="4722478"/>
            <a:ext cx="827087" cy="1162957"/>
          </a:xfrm>
          <a:custGeom>
            <a:avLst/>
            <a:gdLst/>
            <a:ahLst/>
            <a:cxnLst>
              <a:cxn ang="0">
                <a:pos x="454" y="451"/>
              </a:cxn>
              <a:cxn ang="0">
                <a:pos x="381" y="477"/>
              </a:cxn>
              <a:cxn ang="0">
                <a:pos x="339" y="518"/>
              </a:cxn>
              <a:cxn ang="0">
                <a:pos x="317" y="573"/>
              </a:cxn>
              <a:cxn ang="0">
                <a:pos x="269" y="614"/>
              </a:cxn>
              <a:cxn ang="0">
                <a:pos x="211" y="653"/>
              </a:cxn>
              <a:cxn ang="0">
                <a:pos x="147" y="672"/>
              </a:cxn>
              <a:cxn ang="0">
                <a:pos x="93" y="669"/>
              </a:cxn>
              <a:cxn ang="0">
                <a:pos x="41" y="662"/>
              </a:cxn>
              <a:cxn ang="0">
                <a:pos x="0" y="669"/>
              </a:cxn>
              <a:cxn ang="0">
                <a:pos x="16" y="630"/>
              </a:cxn>
              <a:cxn ang="0">
                <a:pos x="25" y="576"/>
              </a:cxn>
              <a:cxn ang="0">
                <a:pos x="29" y="483"/>
              </a:cxn>
              <a:cxn ang="0">
                <a:pos x="48" y="387"/>
              </a:cxn>
              <a:cxn ang="0">
                <a:pos x="89" y="301"/>
              </a:cxn>
              <a:cxn ang="0">
                <a:pos x="141" y="224"/>
              </a:cxn>
              <a:cxn ang="0">
                <a:pos x="185" y="163"/>
              </a:cxn>
              <a:cxn ang="0">
                <a:pos x="275" y="93"/>
              </a:cxn>
              <a:cxn ang="0">
                <a:pos x="352" y="35"/>
              </a:cxn>
              <a:cxn ang="0">
                <a:pos x="435" y="0"/>
              </a:cxn>
              <a:cxn ang="0">
                <a:pos x="521" y="0"/>
              </a:cxn>
              <a:cxn ang="0">
                <a:pos x="499" y="80"/>
              </a:cxn>
              <a:cxn ang="0">
                <a:pos x="435" y="195"/>
              </a:cxn>
              <a:cxn ang="0">
                <a:pos x="425" y="326"/>
              </a:cxn>
              <a:cxn ang="0">
                <a:pos x="454" y="451"/>
              </a:cxn>
            </a:cxnLst>
            <a:rect l="0" t="0" r="r" b="b"/>
            <a:pathLst>
              <a:path w="521" h="672">
                <a:moveTo>
                  <a:pt x="454" y="451"/>
                </a:moveTo>
                <a:lnTo>
                  <a:pt x="381" y="477"/>
                </a:lnTo>
                <a:lnTo>
                  <a:pt x="339" y="518"/>
                </a:lnTo>
                <a:lnTo>
                  <a:pt x="317" y="573"/>
                </a:lnTo>
                <a:lnTo>
                  <a:pt x="269" y="614"/>
                </a:lnTo>
                <a:lnTo>
                  <a:pt x="211" y="653"/>
                </a:lnTo>
                <a:lnTo>
                  <a:pt x="147" y="672"/>
                </a:lnTo>
                <a:lnTo>
                  <a:pt x="93" y="669"/>
                </a:lnTo>
                <a:lnTo>
                  <a:pt x="41" y="662"/>
                </a:lnTo>
                <a:lnTo>
                  <a:pt x="0" y="669"/>
                </a:lnTo>
                <a:lnTo>
                  <a:pt x="16" y="630"/>
                </a:lnTo>
                <a:lnTo>
                  <a:pt x="25" y="576"/>
                </a:lnTo>
                <a:lnTo>
                  <a:pt x="29" y="483"/>
                </a:lnTo>
                <a:lnTo>
                  <a:pt x="48" y="387"/>
                </a:lnTo>
                <a:lnTo>
                  <a:pt x="89" y="301"/>
                </a:lnTo>
                <a:lnTo>
                  <a:pt x="141" y="224"/>
                </a:lnTo>
                <a:lnTo>
                  <a:pt x="185" y="163"/>
                </a:lnTo>
                <a:lnTo>
                  <a:pt x="275" y="93"/>
                </a:lnTo>
                <a:lnTo>
                  <a:pt x="352" y="35"/>
                </a:lnTo>
                <a:lnTo>
                  <a:pt x="435" y="0"/>
                </a:lnTo>
                <a:lnTo>
                  <a:pt x="521" y="0"/>
                </a:lnTo>
                <a:lnTo>
                  <a:pt x="499" y="80"/>
                </a:lnTo>
                <a:lnTo>
                  <a:pt x="435" y="195"/>
                </a:lnTo>
                <a:lnTo>
                  <a:pt x="425" y="326"/>
                </a:lnTo>
                <a:lnTo>
                  <a:pt x="454" y="451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9" name="Freeform 8"/>
          <p:cNvSpPr>
            <a:spLocks/>
          </p:cNvSpPr>
          <p:nvPr/>
        </p:nvSpPr>
        <p:spPr bwMode="auto">
          <a:xfrm>
            <a:off x="3708400" y="4763754"/>
            <a:ext cx="731838" cy="1278907"/>
          </a:xfrm>
          <a:custGeom>
            <a:avLst/>
            <a:gdLst/>
            <a:ahLst/>
            <a:cxnLst>
              <a:cxn ang="0">
                <a:pos x="102" y="0"/>
              </a:cxn>
              <a:cxn ang="0">
                <a:pos x="29" y="137"/>
              </a:cxn>
              <a:cxn ang="0">
                <a:pos x="0" y="249"/>
              </a:cxn>
              <a:cxn ang="0">
                <a:pos x="3" y="316"/>
              </a:cxn>
              <a:cxn ang="0">
                <a:pos x="35" y="403"/>
              </a:cxn>
              <a:cxn ang="0">
                <a:pos x="42" y="467"/>
              </a:cxn>
              <a:cxn ang="0">
                <a:pos x="90" y="540"/>
              </a:cxn>
              <a:cxn ang="0">
                <a:pos x="144" y="617"/>
              </a:cxn>
              <a:cxn ang="0">
                <a:pos x="205" y="672"/>
              </a:cxn>
              <a:cxn ang="0">
                <a:pos x="275" y="726"/>
              </a:cxn>
              <a:cxn ang="0">
                <a:pos x="294" y="732"/>
              </a:cxn>
              <a:cxn ang="0">
                <a:pos x="339" y="739"/>
              </a:cxn>
              <a:cxn ang="0">
                <a:pos x="390" y="732"/>
              </a:cxn>
              <a:cxn ang="0">
                <a:pos x="416" y="694"/>
              </a:cxn>
              <a:cxn ang="0">
                <a:pos x="432" y="659"/>
              </a:cxn>
              <a:cxn ang="0">
                <a:pos x="461" y="630"/>
              </a:cxn>
              <a:cxn ang="0">
                <a:pos x="410" y="531"/>
              </a:cxn>
              <a:cxn ang="0">
                <a:pos x="346" y="438"/>
              </a:cxn>
              <a:cxn ang="0">
                <a:pos x="288" y="329"/>
              </a:cxn>
              <a:cxn ang="0">
                <a:pos x="230" y="249"/>
              </a:cxn>
              <a:cxn ang="0">
                <a:pos x="160" y="150"/>
              </a:cxn>
              <a:cxn ang="0">
                <a:pos x="102" y="0"/>
              </a:cxn>
            </a:cxnLst>
            <a:rect l="0" t="0" r="r" b="b"/>
            <a:pathLst>
              <a:path w="461" h="739">
                <a:moveTo>
                  <a:pt x="102" y="0"/>
                </a:moveTo>
                <a:lnTo>
                  <a:pt x="29" y="137"/>
                </a:lnTo>
                <a:lnTo>
                  <a:pt x="0" y="249"/>
                </a:lnTo>
                <a:lnTo>
                  <a:pt x="3" y="316"/>
                </a:lnTo>
                <a:lnTo>
                  <a:pt x="35" y="403"/>
                </a:lnTo>
                <a:lnTo>
                  <a:pt x="42" y="467"/>
                </a:lnTo>
                <a:lnTo>
                  <a:pt x="90" y="540"/>
                </a:lnTo>
                <a:lnTo>
                  <a:pt x="144" y="617"/>
                </a:lnTo>
                <a:lnTo>
                  <a:pt x="205" y="672"/>
                </a:lnTo>
                <a:lnTo>
                  <a:pt x="275" y="726"/>
                </a:lnTo>
                <a:lnTo>
                  <a:pt x="294" y="732"/>
                </a:lnTo>
                <a:lnTo>
                  <a:pt x="339" y="739"/>
                </a:lnTo>
                <a:lnTo>
                  <a:pt x="390" y="732"/>
                </a:lnTo>
                <a:lnTo>
                  <a:pt x="416" y="694"/>
                </a:lnTo>
                <a:lnTo>
                  <a:pt x="432" y="659"/>
                </a:lnTo>
                <a:lnTo>
                  <a:pt x="461" y="630"/>
                </a:lnTo>
                <a:lnTo>
                  <a:pt x="410" y="531"/>
                </a:lnTo>
                <a:lnTo>
                  <a:pt x="346" y="438"/>
                </a:lnTo>
                <a:lnTo>
                  <a:pt x="288" y="329"/>
                </a:lnTo>
                <a:lnTo>
                  <a:pt x="230" y="249"/>
                </a:lnTo>
                <a:lnTo>
                  <a:pt x="160" y="150"/>
                </a:lnTo>
                <a:lnTo>
                  <a:pt x="102" y="0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10" name="Freeform 7"/>
          <p:cNvSpPr>
            <a:spLocks/>
          </p:cNvSpPr>
          <p:nvPr/>
        </p:nvSpPr>
        <p:spPr bwMode="auto">
          <a:xfrm>
            <a:off x="3856038" y="4706603"/>
            <a:ext cx="1143000" cy="1308326"/>
          </a:xfrm>
          <a:custGeom>
            <a:avLst/>
            <a:gdLst/>
            <a:ahLst/>
            <a:cxnLst>
              <a:cxn ang="0">
                <a:pos x="150" y="61"/>
              </a:cxn>
              <a:cxn ang="0">
                <a:pos x="454" y="272"/>
              </a:cxn>
              <a:cxn ang="0">
                <a:pos x="560" y="394"/>
              </a:cxn>
              <a:cxn ang="0">
                <a:pos x="653" y="522"/>
              </a:cxn>
              <a:cxn ang="0">
                <a:pos x="701" y="669"/>
              </a:cxn>
              <a:cxn ang="0">
                <a:pos x="720" y="756"/>
              </a:cxn>
              <a:cxn ang="0">
                <a:pos x="688" y="736"/>
              </a:cxn>
              <a:cxn ang="0">
                <a:pos x="560" y="730"/>
              </a:cxn>
              <a:cxn ang="0">
                <a:pos x="470" y="714"/>
              </a:cxn>
              <a:cxn ang="0">
                <a:pos x="368" y="666"/>
              </a:cxn>
              <a:cxn ang="0">
                <a:pos x="265" y="522"/>
              </a:cxn>
              <a:cxn ang="0">
                <a:pos x="192" y="378"/>
              </a:cxn>
              <a:cxn ang="0">
                <a:pos x="105" y="260"/>
              </a:cxn>
              <a:cxn ang="0">
                <a:pos x="51" y="160"/>
              </a:cxn>
              <a:cxn ang="0">
                <a:pos x="13" y="68"/>
              </a:cxn>
              <a:cxn ang="0">
                <a:pos x="0" y="20"/>
              </a:cxn>
              <a:cxn ang="0">
                <a:pos x="6" y="0"/>
              </a:cxn>
              <a:cxn ang="0">
                <a:pos x="99" y="16"/>
              </a:cxn>
              <a:cxn ang="0">
                <a:pos x="137" y="45"/>
              </a:cxn>
              <a:cxn ang="0">
                <a:pos x="150" y="61"/>
              </a:cxn>
            </a:cxnLst>
            <a:rect l="0" t="0" r="r" b="b"/>
            <a:pathLst>
              <a:path w="720" h="756">
                <a:moveTo>
                  <a:pt x="150" y="61"/>
                </a:moveTo>
                <a:lnTo>
                  <a:pt x="454" y="272"/>
                </a:lnTo>
                <a:lnTo>
                  <a:pt x="560" y="394"/>
                </a:lnTo>
                <a:lnTo>
                  <a:pt x="653" y="522"/>
                </a:lnTo>
                <a:lnTo>
                  <a:pt x="701" y="669"/>
                </a:lnTo>
                <a:lnTo>
                  <a:pt x="720" y="756"/>
                </a:lnTo>
                <a:lnTo>
                  <a:pt x="688" y="736"/>
                </a:lnTo>
                <a:lnTo>
                  <a:pt x="560" y="730"/>
                </a:lnTo>
                <a:lnTo>
                  <a:pt x="470" y="714"/>
                </a:lnTo>
                <a:lnTo>
                  <a:pt x="368" y="666"/>
                </a:lnTo>
                <a:lnTo>
                  <a:pt x="265" y="522"/>
                </a:lnTo>
                <a:lnTo>
                  <a:pt x="192" y="378"/>
                </a:lnTo>
                <a:lnTo>
                  <a:pt x="105" y="260"/>
                </a:lnTo>
                <a:lnTo>
                  <a:pt x="51" y="160"/>
                </a:lnTo>
                <a:lnTo>
                  <a:pt x="13" y="68"/>
                </a:lnTo>
                <a:lnTo>
                  <a:pt x="0" y="20"/>
                </a:lnTo>
                <a:lnTo>
                  <a:pt x="6" y="0"/>
                </a:lnTo>
                <a:lnTo>
                  <a:pt x="99" y="16"/>
                </a:lnTo>
                <a:lnTo>
                  <a:pt x="137" y="45"/>
                </a:lnTo>
                <a:lnTo>
                  <a:pt x="150" y="61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11" name="Freeform 6"/>
          <p:cNvSpPr>
            <a:spLocks/>
          </p:cNvSpPr>
          <p:nvPr/>
        </p:nvSpPr>
        <p:spPr bwMode="auto">
          <a:xfrm>
            <a:off x="3851275" y="4071603"/>
            <a:ext cx="1238250" cy="1162957"/>
          </a:xfrm>
          <a:custGeom>
            <a:avLst/>
            <a:gdLst/>
            <a:ahLst/>
            <a:cxnLst>
              <a:cxn ang="0">
                <a:pos x="0" y="407"/>
              </a:cxn>
              <a:cxn ang="0">
                <a:pos x="137" y="452"/>
              </a:cxn>
              <a:cxn ang="0">
                <a:pos x="214" y="528"/>
              </a:cxn>
              <a:cxn ang="0">
                <a:pos x="265" y="573"/>
              </a:cxn>
              <a:cxn ang="0">
                <a:pos x="396" y="637"/>
              </a:cxn>
              <a:cxn ang="0">
                <a:pos x="502" y="669"/>
              </a:cxn>
              <a:cxn ang="0">
                <a:pos x="640" y="672"/>
              </a:cxn>
              <a:cxn ang="0">
                <a:pos x="716" y="647"/>
              </a:cxn>
              <a:cxn ang="0">
                <a:pos x="752" y="583"/>
              </a:cxn>
              <a:cxn ang="0">
                <a:pos x="780" y="496"/>
              </a:cxn>
              <a:cxn ang="0">
                <a:pos x="774" y="436"/>
              </a:cxn>
              <a:cxn ang="0">
                <a:pos x="723" y="349"/>
              </a:cxn>
              <a:cxn ang="0">
                <a:pos x="678" y="298"/>
              </a:cxn>
              <a:cxn ang="0">
                <a:pos x="659" y="276"/>
              </a:cxn>
              <a:cxn ang="0">
                <a:pos x="572" y="106"/>
              </a:cxn>
              <a:cxn ang="0">
                <a:pos x="528" y="39"/>
              </a:cxn>
              <a:cxn ang="0">
                <a:pos x="460" y="16"/>
              </a:cxn>
              <a:cxn ang="0">
                <a:pos x="400" y="4"/>
              </a:cxn>
              <a:cxn ang="0">
                <a:pos x="345" y="0"/>
              </a:cxn>
              <a:cxn ang="0">
                <a:pos x="316" y="39"/>
              </a:cxn>
              <a:cxn ang="0">
                <a:pos x="278" y="125"/>
              </a:cxn>
              <a:cxn ang="0">
                <a:pos x="240" y="208"/>
              </a:cxn>
              <a:cxn ang="0">
                <a:pos x="102" y="352"/>
              </a:cxn>
              <a:cxn ang="0">
                <a:pos x="0" y="407"/>
              </a:cxn>
            </a:cxnLst>
            <a:rect l="0" t="0" r="r" b="b"/>
            <a:pathLst>
              <a:path w="780" h="672">
                <a:moveTo>
                  <a:pt x="0" y="407"/>
                </a:moveTo>
                <a:lnTo>
                  <a:pt x="137" y="452"/>
                </a:lnTo>
                <a:lnTo>
                  <a:pt x="214" y="528"/>
                </a:lnTo>
                <a:lnTo>
                  <a:pt x="265" y="573"/>
                </a:lnTo>
                <a:lnTo>
                  <a:pt x="396" y="637"/>
                </a:lnTo>
                <a:lnTo>
                  <a:pt x="502" y="669"/>
                </a:lnTo>
                <a:lnTo>
                  <a:pt x="640" y="672"/>
                </a:lnTo>
                <a:lnTo>
                  <a:pt x="716" y="647"/>
                </a:lnTo>
                <a:lnTo>
                  <a:pt x="752" y="583"/>
                </a:lnTo>
                <a:lnTo>
                  <a:pt x="780" y="496"/>
                </a:lnTo>
                <a:lnTo>
                  <a:pt x="774" y="436"/>
                </a:lnTo>
                <a:lnTo>
                  <a:pt x="723" y="349"/>
                </a:lnTo>
                <a:lnTo>
                  <a:pt x="678" y="298"/>
                </a:lnTo>
                <a:lnTo>
                  <a:pt x="659" y="276"/>
                </a:lnTo>
                <a:lnTo>
                  <a:pt x="572" y="106"/>
                </a:lnTo>
                <a:lnTo>
                  <a:pt x="528" y="39"/>
                </a:lnTo>
                <a:lnTo>
                  <a:pt x="460" y="16"/>
                </a:lnTo>
                <a:lnTo>
                  <a:pt x="400" y="4"/>
                </a:lnTo>
                <a:lnTo>
                  <a:pt x="345" y="0"/>
                </a:lnTo>
                <a:lnTo>
                  <a:pt x="316" y="39"/>
                </a:lnTo>
                <a:lnTo>
                  <a:pt x="278" y="125"/>
                </a:lnTo>
                <a:lnTo>
                  <a:pt x="240" y="208"/>
                </a:lnTo>
                <a:lnTo>
                  <a:pt x="102" y="352"/>
                </a:lnTo>
                <a:lnTo>
                  <a:pt x="0" y="407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12" name="Freeform 5"/>
          <p:cNvSpPr>
            <a:spLocks/>
          </p:cNvSpPr>
          <p:nvPr/>
        </p:nvSpPr>
        <p:spPr bwMode="auto">
          <a:xfrm>
            <a:off x="3648075" y="3381041"/>
            <a:ext cx="654050" cy="1528111"/>
          </a:xfrm>
          <a:custGeom>
            <a:avLst/>
            <a:gdLst/>
            <a:ahLst/>
            <a:cxnLst>
              <a:cxn ang="0">
                <a:pos x="0" y="883"/>
              </a:cxn>
              <a:cxn ang="0">
                <a:pos x="128" y="855"/>
              </a:cxn>
              <a:cxn ang="0">
                <a:pos x="211" y="800"/>
              </a:cxn>
              <a:cxn ang="0">
                <a:pos x="291" y="733"/>
              </a:cxn>
              <a:cxn ang="0">
                <a:pos x="355" y="666"/>
              </a:cxn>
              <a:cxn ang="0">
                <a:pos x="387" y="615"/>
              </a:cxn>
              <a:cxn ang="0">
                <a:pos x="412" y="467"/>
              </a:cxn>
              <a:cxn ang="0">
                <a:pos x="409" y="349"/>
              </a:cxn>
              <a:cxn ang="0">
                <a:pos x="380" y="218"/>
              </a:cxn>
              <a:cxn ang="0">
                <a:pos x="336" y="122"/>
              </a:cxn>
              <a:cxn ang="0">
                <a:pos x="288" y="58"/>
              </a:cxn>
              <a:cxn ang="0">
                <a:pos x="230" y="0"/>
              </a:cxn>
              <a:cxn ang="0">
                <a:pos x="182" y="51"/>
              </a:cxn>
              <a:cxn ang="0">
                <a:pos x="124" y="122"/>
              </a:cxn>
              <a:cxn ang="0">
                <a:pos x="83" y="202"/>
              </a:cxn>
              <a:cxn ang="0">
                <a:pos x="51" y="397"/>
              </a:cxn>
              <a:cxn ang="0">
                <a:pos x="48" y="461"/>
              </a:cxn>
              <a:cxn ang="0">
                <a:pos x="60" y="570"/>
              </a:cxn>
              <a:cxn ang="0">
                <a:pos x="54" y="682"/>
              </a:cxn>
              <a:cxn ang="0">
                <a:pos x="16" y="787"/>
              </a:cxn>
              <a:cxn ang="0">
                <a:pos x="0" y="883"/>
              </a:cxn>
            </a:cxnLst>
            <a:rect l="0" t="0" r="r" b="b"/>
            <a:pathLst>
              <a:path w="412" h="883">
                <a:moveTo>
                  <a:pt x="0" y="883"/>
                </a:moveTo>
                <a:lnTo>
                  <a:pt x="128" y="855"/>
                </a:lnTo>
                <a:lnTo>
                  <a:pt x="211" y="800"/>
                </a:lnTo>
                <a:lnTo>
                  <a:pt x="291" y="733"/>
                </a:lnTo>
                <a:lnTo>
                  <a:pt x="355" y="666"/>
                </a:lnTo>
                <a:lnTo>
                  <a:pt x="387" y="615"/>
                </a:lnTo>
                <a:lnTo>
                  <a:pt x="412" y="467"/>
                </a:lnTo>
                <a:lnTo>
                  <a:pt x="409" y="349"/>
                </a:lnTo>
                <a:lnTo>
                  <a:pt x="380" y="218"/>
                </a:lnTo>
                <a:lnTo>
                  <a:pt x="336" y="122"/>
                </a:lnTo>
                <a:lnTo>
                  <a:pt x="288" y="58"/>
                </a:lnTo>
                <a:lnTo>
                  <a:pt x="230" y="0"/>
                </a:lnTo>
                <a:lnTo>
                  <a:pt x="182" y="51"/>
                </a:lnTo>
                <a:lnTo>
                  <a:pt x="124" y="122"/>
                </a:lnTo>
                <a:lnTo>
                  <a:pt x="83" y="202"/>
                </a:lnTo>
                <a:lnTo>
                  <a:pt x="51" y="397"/>
                </a:lnTo>
                <a:lnTo>
                  <a:pt x="48" y="461"/>
                </a:lnTo>
                <a:lnTo>
                  <a:pt x="60" y="570"/>
                </a:lnTo>
                <a:lnTo>
                  <a:pt x="54" y="682"/>
                </a:lnTo>
                <a:lnTo>
                  <a:pt x="16" y="787"/>
                </a:lnTo>
                <a:lnTo>
                  <a:pt x="0" y="883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84226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19000">
        <p15:prstTrans prst="curtains"/>
      </p:transition>
    </mc:Choice>
    <mc:Fallback xmlns="">
      <p:transition spd="slow" advClick="0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8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2000" fill="hold"/>
                                        <p:tgtEl>
                                          <p:spTgt spid="12"/>
                                        </p:tgtEl>
                                      </p:cBhvr>
                                      <p:by x="100000" y="40000"/>
                                    </p:animScale>
                                  </p:childTnLst>
                                </p:cTn>
                              </p:par>
                              <p:par>
                                <p:cTn id="13" presetID="59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1.85185E-6 C 4.44444E-6 -0.03496 0.10694 -0.06204 0.23715 -0.06204 C 0.37135 -0.06204 0.41632 -0.0294 0.47847 1.85185E-6 C 0.51944 0.05393 0.58541 0.06204 0.71961 0.06204 C 0.84982 0.06204 0.95694 0.03495 0.95694 1.85185E-6 " pathEditMode="relative" rAng="0" ptsTypes="fffff"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7847" y="0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animRot by="1800000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6" presetClass="emph" presetSubtype="0" fill="hold" grpId="1" nodeType="withEffect">
                                  <p:stCondLst>
                                    <p:cond delay="100"/>
                                  </p:stCondLst>
                                  <p:childTnLst>
                                    <p:animScale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9" presetID="0" presetClass="path" presetSubtype="0" accel="50000" decel="50000" fill="hold" grpId="2" nodeType="with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-1.11111E-6 -1.48148E-6 C 0.02708 -0.05764 0.05452 -0.11481 0.11945 -0.1331 C 0.18438 -0.15139 0.30695 -0.12917 0.38941 -0.10972 C 0.47188 -0.09051 0.53854 -0.02546 0.61406 -0.01643 C 0.68941 -0.00741 0.79792 -0.04143 0.84236 -0.05625 C 0.88663 -0.07106 0.88351 -0.08819 0.88038 -0.10532 " pathEditMode="relative" rAng="0" ptsTypes="aaaaaA">
                                      <p:cBhvr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4300" y="-7600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8" presetClass="emph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animRot by="2400000">
                                      <p:cBhvr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6" presetClass="emph" presetSubtype="0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24" dur="2000" fill="hold"/>
                                        <p:tgtEl>
                                          <p:spTgt spid="11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5" presetID="0" presetClass="path" presetSubtype="0" accel="50000" decel="50000" fill="hold" grpId="2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7" presetID="8" presetClass="emph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animRot by="-5400000">
                                      <p:cBhvr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6" presetClass="emph" presetSubtype="0" fill="hold" grpId="1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100000" y="40000"/>
                                    </p:animScale>
                                  </p:childTnLst>
                                </p:cTn>
                              </p:par>
                              <p:par>
                                <p:cTn id="31" presetID="0" presetClass="path" presetSubtype="0" accel="50000" decel="50000" fill="hold" grpId="2" nodeType="withEffect">
                                  <p:stCondLst>
                                    <p:cond delay="4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3" presetID="8" presetClass="emph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5400000">
                                      <p:cBhvr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6" presetClass="emph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36" dur="2000" fill="hold"/>
                                        <p:tgtEl>
                                          <p:spTgt spid="9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0" presetClass="path" presetSubtype="0" accel="50000" decel="50000" fill="hold" grpId="2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3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9" presetID="8" presetClass="emph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6" presetClass="emph" presetSubtype="0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animScale>
                                      <p:cBhvr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3" presetID="0" presetClass="path" presetSubtype="0" accel="50000" decel="50000" fill="hold" grpId="2" nodeType="withEffect">
                                  <p:stCondLst>
                                    <p:cond delay="6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4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8" dur="20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49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50" dur="2000" fill="hold"/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51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52" dur="2000" fill="hold"/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53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54" dur="2000" fill="hold"/>
                                        <p:tgtEl>
                                          <p:spTgt spid="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5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56" dur="2000" fill="hold"/>
                                        <p:tgtEl>
                                          <p:spTgt spid="3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Rectangle 29"/>
          <p:cNvSpPr/>
          <p:nvPr/>
        </p:nvSpPr>
        <p:spPr>
          <a:xfrm>
            <a:off x="1055440" y="-47959"/>
            <a:ext cx="9235440" cy="6858000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95000"/>
                  <a:lumOff val="5000"/>
                  <a:alpha val="60000"/>
                </a:schemeClr>
              </a:gs>
              <a:gs pos="100000">
                <a:schemeClr val="tx1">
                  <a:lumMod val="95000"/>
                  <a:lumOff val="5000"/>
                  <a:alpha val="9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Tudo que está em cima</a:t>
            </a:r>
          </a:p>
          <a:p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É como o que é aqui embaixo, porém </a:t>
            </a:r>
          </a:p>
          <a:p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Nascemos com dons, memórias inconscientes</a:t>
            </a:r>
          </a:p>
          <a:p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De vidas que já passamos em outro corpo também..</a:t>
            </a:r>
            <a:r>
              <a:rPr lang="pt-BR" sz="3200" dirty="0"/>
              <a:t>.</a:t>
            </a:r>
          </a:p>
        </p:txBody>
      </p:sp>
      <p:sp useBgFill="1">
        <p:nvSpPr>
          <p:cNvPr id="7" name="Freeform 4"/>
          <p:cNvSpPr>
            <a:spLocks/>
          </p:cNvSpPr>
          <p:nvPr/>
        </p:nvSpPr>
        <p:spPr bwMode="auto">
          <a:xfrm>
            <a:off x="2701925" y="3868403"/>
            <a:ext cx="1047750" cy="1268523"/>
          </a:xfrm>
          <a:custGeom>
            <a:avLst/>
            <a:gdLst/>
            <a:ahLst/>
            <a:cxnLst>
              <a:cxn ang="0">
                <a:pos x="637" y="404"/>
              </a:cxn>
              <a:cxn ang="0">
                <a:pos x="660" y="362"/>
              </a:cxn>
              <a:cxn ang="0">
                <a:pos x="660" y="317"/>
              </a:cxn>
              <a:cxn ang="0">
                <a:pos x="660" y="237"/>
              </a:cxn>
              <a:cxn ang="0">
                <a:pos x="653" y="192"/>
              </a:cxn>
              <a:cxn ang="0">
                <a:pos x="634" y="148"/>
              </a:cxn>
              <a:cxn ang="0">
                <a:pos x="599" y="96"/>
              </a:cxn>
              <a:cxn ang="0">
                <a:pos x="567" y="55"/>
              </a:cxn>
              <a:cxn ang="0">
                <a:pos x="525" y="23"/>
              </a:cxn>
              <a:cxn ang="0">
                <a:pos x="391" y="0"/>
              </a:cxn>
              <a:cxn ang="0">
                <a:pos x="288" y="0"/>
              </a:cxn>
              <a:cxn ang="0">
                <a:pos x="189" y="20"/>
              </a:cxn>
              <a:cxn ang="0">
                <a:pos x="84" y="71"/>
              </a:cxn>
              <a:cxn ang="0">
                <a:pos x="26" y="116"/>
              </a:cxn>
              <a:cxn ang="0">
                <a:pos x="0" y="189"/>
              </a:cxn>
              <a:cxn ang="0">
                <a:pos x="7" y="311"/>
              </a:cxn>
              <a:cxn ang="0">
                <a:pos x="36" y="432"/>
              </a:cxn>
              <a:cxn ang="0">
                <a:pos x="103" y="557"/>
              </a:cxn>
              <a:cxn ang="0">
                <a:pos x="138" y="612"/>
              </a:cxn>
              <a:cxn ang="0">
                <a:pos x="189" y="672"/>
              </a:cxn>
              <a:cxn ang="0">
                <a:pos x="237" y="720"/>
              </a:cxn>
              <a:cxn ang="0">
                <a:pos x="298" y="733"/>
              </a:cxn>
              <a:cxn ang="0">
                <a:pos x="362" y="727"/>
              </a:cxn>
              <a:cxn ang="0">
                <a:pos x="423" y="704"/>
              </a:cxn>
              <a:cxn ang="0">
                <a:pos x="464" y="663"/>
              </a:cxn>
              <a:cxn ang="0">
                <a:pos x="522" y="637"/>
              </a:cxn>
              <a:cxn ang="0">
                <a:pos x="596" y="580"/>
              </a:cxn>
              <a:cxn ang="0">
                <a:pos x="637" y="404"/>
              </a:cxn>
            </a:cxnLst>
            <a:rect l="0" t="0" r="r" b="b"/>
            <a:pathLst>
              <a:path w="660" h="733">
                <a:moveTo>
                  <a:pt x="637" y="404"/>
                </a:moveTo>
                <a:lnTo>
                  <a:pt x="660" y="362"/>
                </a:lnTo>
                <a:lnTo>
                  <a:pt x="660" y="317"/>
                </a:lnTo>
                <a:lnTo>
                  <a:pt x="660" y="237"/>
                </a:lnTo>
                <a:lnTo>
                  <a:pt x="653" y="192"/>
                </a:lnTo>
                <a:lnTo>
                  <a:pt x="634" y="148"/>
                </a:lnTo>
                <a:lnTo>
                  <a:pt x="599" y="96"/>
                </a:lnTo>
                <a:lnTo>
                  <a:pt x="567" y="55"/>
                </a:lnTo>
                <a:lnTo>
                  <a:pt x="525" y="23"/>
                </a:lnTo>
                <a:lnTo>
                  <a:pt x="391" y="0"/>
                </a:lnTo>
                <a:lnTo>
                  <a:pt x="288" y="0"/>
                </a:lnTo>
                <a:lnTo>
                  <a:pt x="189" y="20"/>
                </a:lnTo>
                <a:lnTo>
                  <a:pt x="84" y="71"/>
                </a:lnTo>
                <a:lnTo>
                  <a:pt x="26" y="116"/>
                </a:lnTo>
                <a:lnTo>
                  <a:pt x="0" y="189"/>
                </a:lnTo>
                <a:lnTo>
                  <a:pt x="7" y="311"/>
                </a:lnTo>
                <a:lnTo>
                  <a:pt x="36" y="432"/>
                </a:lnTo>
                <a:lnTo>
                  <a:pt x="103" y="557"/>
                </a:lnTo>
                <a:lnTo>
                  <a:pt x="138" y="612"/>
                </a:lnTo>
                <a:lnTo>
                  <a:pt x="189" y="672"/>
                </a:lnTo>
                <a:lnTo>
                  <a:pt x="237" y="720"/>
                </a:lnTo>
                <a:lnTo>
                  <a:pt x="298" y="733"/>
                </a:lnTo>
                <a:lnTo>
                  <a:pt x="362" y="727"/>
                </a:lnTo>
                <a:lnTo>
                  <a:pt x="423" y="704"/>
                </a:lnTo>
                <a:lnTo>
                  <a:pt x="464" y="663"/>
                </a:lnTo>
                <a:lnTo>
                  <a:pt x="522" y="637"/>
                </a:lnTo>
                <a:lnTo>
                  <a:pt x="596" y="580"/>
                </a:lnTo>
                <a:lnTo>
                  <a:pt x="637" y="404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8" name="Freeform 9"/>
          <p:cNvSpPr>
            <a:spLocks/>
          </p:cNvSpPr>
          <p:nvPr/>
        </p:nvSpPr>
        <p:spPr bwMode="auto">
          <a:xfrm>
            <a:off x="3068639" y="4722478"/>
            <a:ext cx="827087" cy="1162957"/>
          </a:xfrm>
          <a:custGeom>
            <a:avLst/>
            <a:gdLst/>
            <a:ahLst/>
            <a:cxnLst>
              <a:cxn ang="0">
                <a:pos x="454" y="451"/>
              </a:cxn>
              <a:cxn ang="0">
                <a:pos x="381" y="477"/>
              </a:cxn>
              <a:cxn ang="0">
                <a:pos x="339" y="518"/>
              </a:cxn>
              <a:cxn ang="0">
                <a:pos x="317" y="573"/>
              </a:cxn>
              <a:cxn ang="0">
                <a:pos x="269" y="614"/>
              </a:cxn>
              <a:cxn ang="0">
                <a:pos x="211" y="653"/>
              </a:cxn>
              <a:cxn ang="0">
                <a:pos x="147" y="672"/>
              </a:cxn>
              <a:cxn ang="0">
                <a:pos x="93" y="669"/>
              </a:cxn>
              <a:cxn ang="0">
                <a:pos x="41" y="662"/>
              </a:cxn>
              <a:cxn ang="0">
                <a:pos x="0" y="669"/>
              </a:cxn>
              <a:cxn ang="0">
                <a:pos x="16" y="630"/>
              </a:cxn>
              <a:cxn ang="0">
                <a:pos x="25" y="576"/>
              </a:cxn>
              <a:cxn ang="0">
                <a:pos x="29" y="483"/>
              </a:cxn>
              <a:cxn ang="0">
                <a:pos x="48" y="387"/>
              </a:cxn>
              <a:cxn ang="0">
                <a:pos x="89" y="301"/>
              </a:cxn>
              <a:cxn ang="0">
                <a:pos x="141" y="224"/>
              </a:cxn>
              <a:cxn ang="0">
                <a:pos x="185" y="163"/>
              </a:cxn>
              <a:cxn ang="0">
                <a:pos x="275" y="93"/>
              </a:cxn>
              <a:cxn ang="0">
                <a:pos x="352" y="35"/>
              </a:cxn>
              <a:cxn ang="0">
                <a:pos x="435" y="0"/>
              </a:cxn>
              <a:cxn ang="0">
                <a:pos x="521" y="0"/>
              </a:cxn>
              <a:cxn ang="0">
                <a:pos x="499" y="80"/>
              </a:cxn>
              <a:cxn ang="0">
                <a:pos x="435" y="195"/>
              </a:cxn>
              <a:cxn ang="0">
                <a:pos x="425" y="326"/>
              </a:cxn>
              <a:cxn ang="0">
                <a:pos x="454" y="451"/>
              </a:cxn>
            </a:cxnLst>
            <a:rect l="0" t="0" r="r" b="b"/>
            <a:pathLst>
              <a:path w="521" h="672">
                <a:moveTo>
                  <a:pt x="454" y="451"/>
                </a:moveTo>
                <a:lnTo>
                  <a:pt x="381" y="477"/>
                </a:lnTo>
                <a:lnTo>
                  <a:pt x="339" y="518"/>
                </a:lnTo>
                <a:lnTo>
                  <a:pt x="317" y="573"/>
                </a:lnTo>
                <a:lnTo>
                  <a:pt x="269" y="614"/>
                </a:lnTo>
                <a:lnTo>
                  <a:pt x="211" y="653"/>
                </a:lnTo>
                <a:lnTo>
                  <a:pt x="147" y="672"/>
                </a:lnTo>
                <a:lnTo>
                  <a:pt x="93" y="669"/>
                </a:lnTo>
                <a:lnTo>
                  <a:pt x="41" y="662"/>
                </a:lnTo>
                <a:lnTo>
                  <a:pt x="0" y="669"/>
                </a:lnTo>
                <a:lnTo>
                  <a:pt x="16" y="630"/>
                </a:lnTo>
                <a:lnTo>
                  <a:pt x="25" y="576"/>
                </a:lnTo>
                <a:lnTo>
                  <a:pt x="29" y="483"/>
                </a:lnTo>
                <a:lnTo>
                  <a:pt x="48" y="387"/>
                </a:lnTo>
                <a:lnTo>
                  <a:pt x="89" y="301"/>
                </a:lnTo>
                <a:lnTo>
                  <a:pt x="141" y="224"/>
                </a:lnTo>
                <a:lnTo>
                  <a:pt x="185" y="163"/>
                </a:lnTo>
                <a:lnTo>
                  <a:pt x="275" y="93"/>
                </a:lnTo>
                <a:lnTo>
                  <a:pt x="352" y="35"/>
                </a:lnTo>
                <a:lnTo>
                  <a:pt x="435" y="0"/>
                </a:lnTo>
                <a:lnTo>
                  <a:pt x="521" y="0"/>
                </a:lnTo>
                <a:lnTo>
                  <a:pt x="499" y="80"/>
                </a:lnTo>
                <a:lnTo>
                  <a:pt x="435" y="195"/>
                </a:lnTo>
                <a:lnTo>
                  <a:pt x="425" y="326"/>
                </a:lnTo>
                <a:lnTo>
                  <a:pt x="454" y="451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9" name="Freeform 8"/>
          <p:cNvSpPr>
            <a:spLocks/>
          </p:cNvSpPr>
          <p:nvPr/>
        </p:nvSpPr>
        <p:spPr bwMode="auto">
          <a:xfrm>
            <a:off x="3708400" y="4763754"/>
            <a:ext cx="731838" cy="1278907"/>
          </a:xfrm>
          <a:custGeom>
            <a:avLst/>
            <a:gdLst/>
            <a:ahLst/>
            <a:cxnLst>
              <a:cxn ang="0">
                <a:pos x="102" y="0"/>
              </a:cxn>
              <a:cxn ang="0">
                <a:pos x="29" y="137"/>
              </a:cxn>
              <a:cxn ang="0">
                <a:pos x="0" y="249"/>
              </a:cxn>
              <a:cxn ang="0">
                <a:pos x="3" y="316"/>
              </a:cxn>
              <a:cxn ang="0">
                <a:pos x="35" y="403"/>
              </a:cxn>
              <a:cxn ang="0">
                <a:pos x="42" y="467"/>
              </a:cxn>
              <a:cxn ang="0">
                <a:pos x="90" y="540"/>
              </a:cxn>
              <a:cxn ang="0">
                <a:pos x="144" y="617"/>
              </a:cxn>
              <a:cxn ang="0">
                <a:pos x="205" y="672"/>
              </a:cxn>
              <a:cxn ang="0">
                <a:pos x="275" y="726"/>
              </a:cxn>
              <a:cxn ang="0">
                <a:pos x="294" y="732"/>
              </a:cxn>
              <a:cxn ang="0">
                <a:pos x="339" y="739"/>
              </a:cxn>
              <a:cxn ang="0">
                <a:pos x="390" y="732"/>
              </a:cxn>
              <a:cxn ang="0">
                <a:pos x="416" y="694"/>
              </a:cxn>
              <a:cxn ang="0">
                <a:pos x="432" y="659"/>
              </a:cxn>
              <a:cxn ang="0">
                <a:pos x="461" y="630"/>
              </a:cxn>
              <a:cxn ang="0">
                <a:pos x="410" y="531"/>
              </a:cxn>
              <a:cxn ang="0">
                <a:pos x="346" y="438"/>
              </a:cxn>
              <a:cxn ang="0">
                <a:pos x="288" y="329"/>
              </a:cxn>
              <a:cxn ang="0">
                <a:pos x="230" y="249"/>
              </a:cxn>
              <a:cxn ang="0">
                <a:pos x="160" y="150"/>
              </a:cxn>
              <a:cxn ang="0">
                <a:pos x="102" y="0"/>
              </a:cxn>
            </a:cxnLst>
            <a:rect l="0" t="0" r="r" b="b"/>
            <a:pathLst>
              <a:path w="461" h="739">
                <a:moveTo>
                  <a:pt x="102" y="0"/>
                </a:moveTo>
                <a:lnTo>
                  <a:pt x="29" y="137"/>
                </a:lnTo>
                <a:lnTo>
                  <a:pt x="0" y="249"/>
                </a:lnTo>
                <a:lnTo>
                  <a:pt x="3" y="316"/>
                </a:lnTo>
                <a:lnTo>
                  <a:pt x="35" y="403"/>
                </a:lnTo>
                <a:lnTo>
                  <a:pt x="42" y="467"/>
                </a:lnTo>
                <a:lnTo>
                  <a:pt x="90" y="540"/>
                </a:lnTo>
                <a:lnTo>
                  <a:pt x="144" y="617"/>
                </a:lnTo>
                <a:lnTo>
                  <a:pt x="205" y="672"/>
                </a:lnTo>
                <a:lnTo>
                  <a:pt x="275" y="726"/>
                </a:lnTo>
                <a:lnTo>
                  <a:pt x="294" y="732"/>
                </a:lnTo>
                <a:lnTo>
                  <a:pt x="339" y="739"/>
                </a:lnTo>
                <a:lnTo>
                  <a:pt x="390" y="732"/>
                </a:lnTo>
                <a:lnTo>
                  <a:pt x="416" y="694"/>
                </a:lnTo>
                <a:lnTo>
                  <a:pt x="432" y="659"/>
                </a:lnTo>
                <a:lnTo>
                  <a:pt x="461" y="630"/>
                </a:lnTo>
                <a:lnTo>
                  <a:pt x="410" y="531"/>
                </a:lnTo>
                <a:lnTo>
                  <a:pt x="346" y="438"/>
                </a:lnTo>
                <a:lnTo>
                  <a:pt x="288" y="329"/>
                </a:lnTo>
                <a:lnTo>
                  <a:pt x="230" y="249"/>
                </a:lnTo>
                <a:lnTo>
                  <a:pt x="160" y="150"/>
                </a:lnTo>
                <a:lnTo>
                  <a:pt x="102" y="0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10" name="Freeform 7"/>
          <p:cNvSpPr>
            <a:spLocks/>
          </p:cNvSpPr>
          <p:nvPr/>
        </p:nvSpPr>
        <p:spPr bwMode="auto">
          <a:xfrm>
            <a:off x="3856038" y="4706603"/>
            <a:ext cx="1143000" cy="1308326"/>
          </a:xfrm>
          <a:custGeom>
            <a:avLst/>
            <a:gdLst/>
            <a:ahLst/>
            <a:cxnLst>
              <a:cxn ang="0">
                <a:pos x="150" y="61"/>
              </a:cxn>
              <a:cxn ang="0">
                <a:pos x="454" y="272"/>
              </a:cxn>
              <a:cxn ang="0">
                <a:pos x="560" y="394"/>
              </a:cxn>
              <a:cxn ang="0">
                <a:pos x="653" y="522"/>
              </a:cxn>
              <a:cxn ang="0">
                <a:pos x="701" y="669"/>
              </a:cxn>
              <a:cxn ang="0">
                <a:pos x="720" y="756"/>
              </a:cxn>
              <a:cxn ang="0">
                <a:pos x="688" y="736"/>
              </a:cxn>
              <a:cxn ang="0">
                <a:pos x="560" y="730"/>
              </a:cxn>
              <a:cxn ang="0">
                <a:pos x="470" y="714"/>
              </a:cxn>
              <a:cxn ang="0">
                <a:pos x="368" y="666"/>
              </a:cxn>
              <a:cxn ang="0">
                <a:pos x="265" y="522"/>
              </a:cxn>
              <a:cxn ang="0">
                <a:pos x="192" y="378"/>
              </a:cxn>
              <a:cxn ang="0">
                <a:pos x="105" y="260"/>
              </a:cxn>
              <a:cxn ang="0">
                <a:pos x="51" y="160"/>
              </a:cxn>
              <a:cxn ang="0">
                <a:pos x="13" y="68"/>
              </a:cxn>
              <a:cxn ang="0">
                <a:pos x="0" y="20"/>
              </a:cxn>
              <a:cxn ang="0">
                <a:pos x="6" y="0"/>
              </a:cxn>
              <a:cxn ang="0">
                <a:pos x="99" y="16"/>
              </a:cxn>
              <a:cxn ang="0">
                <a:pos x="137" y="45"/>
              </a:cxn>
              <a:cxn ang="0">
                <a:pos x="150" y="61"/>
              </a:cxn>
            </a:cxnLst>
            <a:rect l="0" t="0" r="r" b="b"/>
            <a:pathLst>
              <a:path w="720" h="756">
                <a:moveTo>
                  <a:pt x="150" y="61"/>
                </a:moveTo>
                <a:lnTo>
                  <a:pt x="454" y="272"/>
                </a:lnTo>
                <a:lnTo>
                  <a:pt x="560" y="394"/>
                </a:lnTo>
                <a:lnTo>
                  <a:pt x="653" y="522"/>
                </a:lnTo>
                <a:lnTo>
                  <a:pt x="701" y="669"/>
                </a:lnTo>
                <a:lnTo>
                  <a:pt x="720" y="756"/>
                </a:lnTo>
                <a:lnTo>
                  <a:pt x="688" y="736"/>
                </a:lnTo>
                <a:lnTo>
                  <a:pt x="560" y="730"/>
                </a:lnTo>
                <a:lnTo>
                  <a:pt x="470" y="714"/>
                </a:lnTo>
                <a:lnTo>
                  <a:pt x="368" y="666"/>
                </a:lnTo>
                <a:lnTo>
                  <a:pt x="265" y="522"/>
                </a:lnTo>
                <a:lnTo>
                  <a:pt x="192" y="378"/>
                </a:lnTo>
                <a:lnTo>
                  <a:pt x="105" y="260"/>
                </a:lnTo>
                <a:lnTo>
                  <a:pt x="51" y="160"/>
                </a:lnTo>
                <a:lnTo>
                  <a:pt x="13" y="68"/>
                </a:lnTo>
                <a:lnTo>
                  <a:pt x="0" y="20"/>
                </a:lnTo>
                <a:lnTo>
                  <a:pt x="6" y="0"/>
                </a:lnTo>
                <a:lnTo>
                  <a:pt x="99" y="16"/>
                </a:lnTo>
                <a:lnTo>
                  <a:pt x="137" y="45"/>
                </a:lnTo>
                <a:lnTo>
                  <a:pt x="150" y="61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11" name="Freeform 6"/>
          <p:cNvSpPr>
            <a:spLocks/>
          </p:cNvSpPr>
          <p:nvPr/>
        </p:nvSpPr>
        <p:spPr bwMode="auto">
          <a:xfrm>
            <a:off x="3851275" y="4071603"/>
            <a:ext cx="1238250" cy="1162957"/>
          </a:xfrm>
          <a:custGeom>
            <a:avLst/>
            <a:gdLst/>
            <a:ahLst/>
            <a:cxnLst>
              <a:cxn ang="0">
                <a:pos x="0" y="407"/>
              </a:cxn>
              <a:cxn ang="0">
                <a:pos x="137" y="452"/>
              </a:cxn>
              <a:cxn ang="0">
                <a:pos x="214" y="528"/>
              </a:cxn>
              <a:cxn ang="0">
                <a:pos x="265" y="573"/>
              </a:cxn>
              <a:cxn ang="0">
                <a:pos x="396" y="637"/>
              </a:cxn>
              <a:cxn ang="0">
                <a:pos x="502" y="669"/>
              </a:cxn>
              <a:cxn ang="0">
                <a:pos x="640" y="672"/>
              </a:cxn>
              <a:cxn ang="0">
                <a:pos x="716" y="647"/>
              </a:cxn>
              <a:cxn ang="0">
                <a:pos x="752" y="583"/>
              </a:cxn>
              <a:cxn ang="0">
                <a:pos x="780" y="496"/>
              </a:cxn>
              <a:cxn ang="0">
                <a:pos x="774" y="436"/>
              </a:cxn>
              <a:cxn ang="0">
                <a:pos x="723" y="349"/>
              </a:cxn>
              <a:cxn ang="0">
                <a:pos x="678" y="298"/>
              </a:cxn>
              <a:cxn ang="0">
                <a:pos x="659" y="276"/>
              </a:cxn>
              <a:cxn ang="0">
                <a:pos x="572" y="106"/>
              </a:cxn>
              <a:cxn ang="0">
                <a:pos x="528" y="39"/>
              </a:cxn>
              <a:cxn ang="0">
                <a:pos x="460" y="16"/>
              </a:cxn>
              <a:cxn ang="0">
                <a:pos x="400" y="4"/>
              </a:cxn>
              <a:cxn ang="0">
                <a:pos x="345" y="0"/>
              </a:cxn>
              <a:cxn ang="0">
                <a:pos x="316" y="39"/>
              </a:cxn>
              <a:cxn ang="0">
                <a:pos x="278" y="125"/>
              </a:cxn>
              <a:cxn ang="0">
                <a:pos x="240" y="208"/>
              </a:cxn>
              <a:cxn ang="0">
                <a:pos x="102" y="352"/>
              </a:cxn>
              <a:cxn ang="0">
                <a:pos x="0" y="407"/>
              </a:cxn>
            </a:cxnLst>
            <a:rect l="0" t="0" r="r" b="b"/>
            <a:pathLst>
              <a:path w="780" h="672">
                <a:moveTo>
                  <a:pt x="0" y="407"/>
                </a:moveTo>
                <a:lnTo>
                  <a:pt x="137" y="452"/>
                </a:lnTo>
                <a:lnTo>
                  <a:pt x="214" y="528"/>
                </a:lnTo>
                <a:lnTo>
                  <a:pt x="265" y="573"/>
                </a:lnTo>
                <a:lnTo>
                  <a:pt x="396" y="637"/>
                </a:lnTo>
                <a:lnTo>
                  <a:pt x="502" y="669"/>
                </a:lnTo>
                <a:lnTo>
                  <a:pt x="640" y="672"/>
                </a:lnTo>
                <a:lnTo>
                  <a:pt x="716" y="647"/>
                </a:lnTo>
                <a:lnTo>
                  <a:pt x="752" y="583"/>
                </a:lnTo>
                <a:lnTo>
                  <a:pt x="780" y="496"/>
                </a:lnTo>
                <a:lnTo>
                  <a:pt x="774" y="436"/>
                </a:lnTo>
                <a:lnTo>
                  <a:pt x="723" y="349"/>
                </a:lnTo>
                <a:lnTo>
                  <a:pt x="678" y="298"/>
                </a:lnTo>
                <a:lnTo>
                  <a:pt x="659" y="276"/>
                </a:lnTo>
                <a:lnTo>
                  <a:pt x="572" y="106"/>
                </a:lnTo>
                <a:lnTo>
                  <a:pt x="528" y="39"/>
                </a:lnTo>
                <a:lnTo>
                  <a:pt x="460" y="16"/>
                </a:lnTo>
                <a:lnTo>
                  <a:pt x="400" y="4"/>
                </a:lnTo>
                <a:lnTo>
                  <a:pt x="345" y="0"/>
                </a:lnTo>
                <a:lnTo>
                  <a:pt x="316" y="39"/>
                </a:lnTo>
                <a:lnTo>
                  <a:pt x="278" y="125"/>
                </a:lnTo>
                <a:lnTo>
                  <a:pt x="240" y="208"/>
                </a:lnTo>
                <a:lnTo>
                  <a:pt x="102" y="352"/>
                </a:lnTo>
                <a:lnTo>
                  <a:pt x="0" y="407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12" name="Freeform 5"/>
          <p:cNvSpPr>
            <a:spLocks/>
          </p:cNvSpPr>
          <p:nvPr/>
        </p:nvSpPr>
        <p:spPr bwMode="auto">
          <a:xfrm>
            <a:off x="3648075" y="3381041"/>
            <a:ext cx="654050" cy="1528111"/>
          </a:xfrm>
          <a:custGeom>
            <a:avLst/>
            <a:gdLst/>
            <a:ahLst/>
            <a:cxnLst>
              <a:cxn ang="0">
                <a:pos x="0" y="883"/>
              </a:cxn>
              <a:cxn ang="0">
                <a:pos x="128" y="855"/>
              </a:cxn>
              <a:cxn ang="0">
                <a:pos x="211" y="800"/>
              </a:cxn>
              <a:cxn ang="0">
                <a:pos x="291" y="733"/>
              </a:cxn>
              <a:cxn ang="0">
                <a:pos x="355" y="666"/>
              </a:cxn>
              <a:cxn ang="0">
                <a:pos x="387" y="615"/>
              </a:cxn>
              <a:cxn ang="0">
                <a:pos x="412" y="467"/>
              </a:cxn>
              <a:cxn ang="0">
                <a:pos x="409" y="349"/>
              </a:cxn>
              <a:cxn ang="0">
                <a:pos x="380" y="218"/>
              </a:cxn>
              <a:cxn ang="0">
                <a:pos x="336" y="122"/>
              </a:cxn>
              <a:cxn ang="0">
                <a:pos x="288" y="58"/>
              </a:cxn>
              <a:cxn ang="0">
                <a:pos x="230" y="0"/>
              </a:cxn>
              <a:cxn ang="0">
                <a:pos x="182" y="51"/>
              </a:cxn>
              <a:cxn ang="0">
                <a:pos x="124" y="122"/>
              </a:cxn>
              <a:cxn ang="0">
                <a:pos x="83" y="202"/>
              </a:cxn>
              <a:cxn ang="0">
                <a:pos x="51" y="397"/>
              </a:cxn>
              <a:cxn ang="0">
                <a:pos x="48" y="461"/>
              </a:cxn>
              <a:cxn ang="0">
                <a:pos x="60" y="570"/>
              </a:cxn>
              <a:cxn ang="0">
                <a:pos x="54" y="682"/>
              </a:cxn>
              <a:cxn ang="0">
                <a:pos x="16" y="787"/>
              </a:cxn>
              <a:cxn ang="0">
                <a:pos x="0" y="883"/>
              </a:cxn>
            </a:cxnLst>
            <a:rect l="0" t="0" r="r" b="b"/>
            <a:pathLst>
              <a:path w="412" h="883">
                <a:moveTo>
                  <a:pt x="0" y="883"/>
                </a:moveTo>
                <a:lnTo>
                  <a:pt x="128" y="855"/>
                </a:lnTo>
                <a:lnTo>
                  <a:pt x="211" y="800"/>
                </a:lnTo>
                <a:lnTo>
                  <a:pt x="291" y="733"/>
                </a:lnTo>
                <a:lnTo>
                  <a:pt x="355" y="666"/>
                </a:lnTo>
                <a:lnTo>
                  <a:pt x="387" y="615"/>
                </a:lnTo>
                <a:lnTo>
                  <a:pt x="412" y="467"/>
                </a:lnTo>
                <a:lnTo>
                  <a:pt x="409" y="349"/>
                </a:lnTo>
                <a:lnTo>
                  <a:pt x="380" y="218"/>
                </a:lnTo>
                <a:lnTo>
                  <a:pt x="336" y="122"/>
                </a:lnTo>
                <a:lnTo>
                  <a:pt x="288" y="58"/>
                </a:lnTo>
                <a:lnTo>
                  <a:pt x="230" y="0"/>
                </a:lnTo>
                <a:lnTo>
                  <a:pt x="182" y="51"/>
                </a:lnTo>
                <a:lnTo>
                  <a:pt x="124" y="122"/>
                </a:lnTo>
                <a:lnTo>
                  <a:pt x="83" y="202"/>
                </a:lnTo>
                <a:lnTo>
                  <a:pt x="51" y="397"/>
                </a:lnTo>
                <a:lnTo>
                  <a:pt x="48" y="461"/>
                </a:lnTo>
                <a:lnTo>
                  <a:pt x="60" y="570"/>
                </a:lnTo>
                <a:lnTo>
                  <a:pt x="54" y="682"/>
                </a:lnTo>
                <a:lnTo>
                  <a:pt x="16" y="787"/>
                </a:lnTo>
                <a:lnTo>
                  <a:pt x="0" y="883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304636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19000">
        <p15:prstTrans prst="curtains"/>
      </p:transition>
    </mc:Choice>
    <mc:Fallback xmlns="">
      <p:transition spd="slow" advClick="0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8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2000" fill="hold"/>
                                        <p:tgtEl>
                                          <p:spTgt spid="12"/>
                                        </p:tgtEl>
                                      </p:cBhvr>
                                      <p:by x="100000" y="40000"/>
                                    </p:animScale>
                                  </p:childTnLst>
                                </p:cTn>
                              </p:par>
                              <p:par>
                                <p:cTn id="13" presetID="59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1.85185E-6 C 4.44444E-6 -0.03496 0.10694 -0.06204 0.23715 -0.06204 C 0.37135 -0.06204 0.41632 -0.0294 0.47847 1.85185E-6 C 0.51944 0.05393 0.58541 0.06204 0.71961 0.06204 C 0.84982 0.06204 0.95694 0.03495 0.95694 1.85185E-6 " pathEditMode="relative" rAng="0" ptsTypes="fffff"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7847" y="0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animRot by="1800000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6" presetClass="emph" presetSubtype="0" fill="hold" grpId="1" nodeType="withEffect">
                                  <p:stCondLst>
                                    <p:cond delay="100"/>
                                  </p:stCondLst>
                                  <p:childTnLst>
                                    <p:animScale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9" presetID="0" presetClass="path" presetSubtype="0" accel="50000" decel="50000" fill="hold" grpId="2" nodeType="with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-1.11111E-6 -1.48148E-6 C 0.02708 -0.05764 0.05452 -0.11481 0.11945 -0.1331 C 0.18438 -0.15139 0.30695 -0.12917 0.38941 -0.10972 C 0.47188 -0.09051 0.53854 -0.02546 0.61406 -0.01643 C 0.68941 -0.00741 0.79792 -0.04143 0.84236 -0.05625 C 0.88663 -0.07106 0.88351 -0.08819 0.88038 -0.10532 " pathEditMode="relative" rAng="0" ptsTypes="aaaaaA">
                                      <p:cBhvr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4300" y="-7600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8" presetClass="emph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animRot by="2400000">
                                      <p:cBhvr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6" presetClass="emph" presetSubtype="0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24" dur="2000" fill="hold"/>
                                        <p:tgtEl>
                                          <p:spTgt spid="11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5" presetID="0" presetClass="path" presetSubtype="0" accel="50000" decel="50000" fill="hold" grpId="2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7" presetID="8" presetClass="emph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animRot by="-5400000">
                                      <p:cBhvr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6" presetClass="emph" presetSubtype="0" fill="hold" grpId="1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100000" y="40000"/>
                                    </p:animScale>
                                  </p:childTnLst>
                                </p:cTn>
                              </p:par>
                              <p:par>
                                <p:cTn id="31" presetID="0" presetClass="path" presetSubtype="0" accel="50000" decel="50000" fill="hold" grpId="2" nodeType="withEffect">
                                  <p:stCondLst>
                                    <p:cond delay="4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3" presetID="8" presetClass="emph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5400000">
                                      <p:cBhvr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6" presetClass="emph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36" dur="2000" fill="hold"/>
                                        <p:tgtEl>
                                          <p:spTgt spid="9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0" presetClass="path" presetSubtype="0" accel="50000" decel="50000" fill="hold" grpId="2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3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9" presetID="8" presetClass="emph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6" presetClass="emph" presetSubtype="0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animScale>
                                      <p:cBhvr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3" presetID="0" presetClass="path" presetSubtype="0" accel="50000" decel="50000" fill="hold" grpId="2" nodeType="withEffect">
                                  <p:stCondLst>
                                    <p:cond delay="6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4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Rectangle 29"/>
          <p:cNvSpPr/>
          <p:nvPr/>
        </p:nvSpPr>
        <p:spPr>
          <a:xfrm>
            <a:off x="1524000" y="0"/>
            <a:ext cx="9235440" cy="6858000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95000"/>
                  <a:lumOff val="5000"/>
                  <a:alpha val="60000"/>
                </a:schemeClr>
              </a:gs>
              <a:gs pos="100000">
                <a:schemeClr val="tx1">
                  <a:lumMod val="95000"/>
                  <a:lumOff val="5000"/>
                  <a:alpha val="9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Sou fascinada pelo invisível</a:t>
            </a:r>
          </a:p>
          <a:p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E vou construindo minha teoria no sentir</a:t>
            </a:r>
          </a:p>
          <a:p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Visões, audições e acontecimentos em alerta </a:t>
            </a:r>
          </a:p>
          <a:p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É a prova cabível do meu existir...</a:t>
            </a:r>
          </a:p>
        </p:txBody>
      </p:sp>
      <p:sp useBgFill="1">
        <p:nvSpPr>
          <p:cNvPr id="7" name="Freeform 4"/>
          <p:cNvSpPr>
            <a:spLocks/>
          </p:cNvSpPr>
          <p:nvPr/>
        </p:nvSpPr>
        <p:spPr bwMode="auto">
          <a:xfrm>
            <a:off x="2701925" y="3868403"/>
            <a:ext cx="1047750" cy="1268523"/>
          </a:xfrm>
          <a:custGeom>
            <a:avLst/>
            <a:gdLst/>
            <a:ahLst/>
            <a:cxnLst>
              <a:cxn ang="0">
                <a:pos x="637" y="404"/>
              </a:cxn>
              <a:cxn ang="0">
                <a:pos x="660" y="362"/>
              </a:cxn>
              <a:cxn ang="0">
                <a:pos x="660" y="317"/>
              </a:cxn>
              <a:cxn ang="0">
                <a:pos x="660" y="237"/>
              </a:cxn>
              <a:cxn ang="0">
                <a:pos x="653" y="192"/>
              </a:cxn>
              <a:cxn ang="0">
                <a:pos x="634" y="148"/>
              </a:cxn>
              <a:cxn ang="0">
                <a:pos x="599" y="96"/>
              </a:cxn>
              <a:cxn ang="0">
                <a:pos x="567" y="55"/>
              </a:cxn>
              <a:cxn ang="0">
                <a:pos x="525" y="23"/>
              </a:cxn>
              <a:cxn ang="0">
                <a:pos x="391" y="0"/>
              </a:cxn>
              <a:cxn ang="0">
                <a:pos x="288" y="0"/>
              </a:cxn>
              <a:cxn ang="0">
                <a:pos x="189" y="20"/>
              </a:cxn>
              <a:cxn ang="0">
                <a:pos x="84" y="71"/>
              </a:cxn>
              <a:cxn ang="0">
                <a:pos x="26" y="116"/>
              </a:cxn>
              <a:cxn ang="0">
                <a:pos x="0" y="189"/>
              </a:cxn>
              <a:cxn ang="0">
                <a:pos x="7" y="311"/>
              </a:cxn>
              <a:cxn ang="0">
                <a:pos x="36" y="432"/>
              </a:cxn>
              <a:cxn ang="0">
                <a:pos x="103" y="557"/>
              </a:cxn>
              <a:cxn ang="0">
                <a:pos x="138" y="612"/>
              </a:cxn>
              <a:cxn ang="0">
                <a:pos x="189" y="672"/>
              </a:cxn>
              <a:cxn ang="0">
                <a:pos x="237" y="720"/>
              </a:cxn>
              <a:cxn ang="0">
                <a:pos x="298" y="733"/>
              </a:cxn>
              <a:cxn ang="0">
                <a:pos x="362" y="727"/>
              </a:cxn>
              <a:cxn ang="0">
                <a:pos x="423" y="704"/>
              </a:cxn>
              <a:cxn ang="0">
                <a:pos x="464" y="663"/>
              </a:cxn>
              <a:cxn ang="0">
                <a:pos x="522" y="637"/>
              </a:cxn>
              <a:cxn ang="0">
                <a:pos x="596" y="580"/>
              </a:cxn>
              <a:cxn ang="0">
                <a:pos x="637" y="404"/>
              </a:cxn>
            </a:cxnLst>
            <a:rect l="0" t="0" r="r" b="b"/>
            <a:pathLst>
              <a:path w="660" h="733">
                <a:moveTo>
                  <a:pt x="637" y="404"/>
                </a:moveTo>
                <a:lnTo>
                  <a:pt x="660" y="362"/>
                </a:lnTo>
                <a:lnTo>
                  <a:pt x="660" y="317"/>
                </a:lnTo>
                <a:lnTo>
                  <a:pt x="660" y="237"/>
                </a:lnTo>
                <a:lnTo>
                  <a:pt x="653" y="192"/>
                </a:lnTo>
                <a:lnTo>
                  <a:pt x="634" y="148"/>
                </a:lnTo>
                <a:lnTo>
                  <a:pt x="599" y="96"/>
                </a:lnTo>
                <a:lnTo>
                  <a:pt x="567" y="55"/>
                </a:lnTo>
                <a:lnTo>
                  <a:pt x="525" y="23"/>
                </a:lnTo>
                <a:lnTo>
                  <a:pt x="391" y="0"/>
                </a:lnTo>
                <a:lnTo>
                  <a:pt x="288" y="0"/>
                </a:lnTo>
                <a:lnTo>
                  <a:pt x="189" y="20"/>
                </a:lnTo>
                <a:lnTo>
                  <a:pt x="84" y="71"/>
                </a:lnTo>
                <a:lnTo>
                  <a:pt x="26" y="116"/>
                </a:lnTo>
                <a:lnTo>
                  <a:pt x="0" y="189"/>
                </a:lnTo>
                <a:lnTo>
                  <a:pt x="7" y="311"/>
                </a:lnTo>
                <a:lnTo>
                  <a:pt x="36" y="432"/>
                </a:lnTo>
                <a:lnTo>
                  <a:pt x="103" y="557"/>
                </a:lnTo>
                <a:lnTo>
                  <a:pt x="138" y="612"/>
                </a:lnTo>
                <a:lnTo>
                  <a:pt x="189" y="672"/>
                </a:lnTo>
                <a:lnTo>
                  <a:pt x="237" y="720"/>
                </a:lnTo>
                <a:lnTo>
                  <a:pt x="298" y="733"/>
                </a:lnTo>
                <a:lnTo>
                  <a:pt x="362" y="727"/>
                </a:lnTo>
                <a:lnTo>
                  <a:pt x="423" y="704"/>
                </a:lnTo>
                <a:lnTo>
                  <a:pt x="464" y="663"/>
                </a:lnTo>
                <a:lnTo>
                  <a:pt x="522" y="637"/>
                </a:lnTo>
                <a:lnTo>
                  <a:pt x="596" y="580"/>
                </a:lnTo>
                <a:lnTo>
                  <a:pt x="637" y="404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8" name="Freeform 9"/>
          <p:cNvSpPr>
            <a:spLocks/>
          </p:cNvSpPr>
          <p:nvPr/>
        </p:nvSpPr>
        <p:spPr bwMode="auto">
          <a:xfrm>
            <a:off x="3068639" y="4722478"/>
            <a:ext cx="827087" cy="1162957"/>
          </a:xfrm>
          <a:custGeom>
            <a:avLst/>
            <a:gdLst/>
            <a:ahLst/>
            <a:cxnLst>
              <a:cxn ang="0">
                <a:pos x="454" y="451"/>
              </a:cxn>
              <a:cxn ang="0">
                <a:pos x="381" y="477"/>
              </a:cxn>
              <a:cxn ang="0">
                <a:pos x="339" y="518"/>
              </a:cxn>
              <a:cxn ang="0">
                <a:pos x="317" y="573"/>
              </a:cxn>
              <a:cxn ang="0">
                <a:pos x="269" y="614"/>
              </a:cxn>
              <a:cxn ang="0">
                <a:pos x="211" y="653"/>
              </a:cxn>
              <a:cxn ang="0">
                <a:pos x="147" y="672"/>
              </a:cxn>
              <a:cxn ang="0">
                <a:pos x="93" y="669"/>
              </a:cxn>
              <a:cxn ang="0">
                <a:pos x="41" y="662"/>
              </a:cxn>
              <a:cxn ang="0">
                <a:pos x="0" y="669"/>
              </a:cxn>
              <a:cxn ang="0">
                <a:pos x="16" y="630"/>
              </a:cxn>
              <a:cxn ang="0">
                <a:pos x="25" y="576"/>
              </a:cxn>
              <a:cxn ang="0">
                <a:pos x="29" y="483"/>
              </a:cxn>
              <a:cxn ang="0">
                <a:pos x="48" y="387"/>
              </a:cxn>
              <a:cxn ang="0">
                <a:pos x="89" y="301"/>
              </a:cxn>
              <a:cxn ang="0">
                <a:pos x="141" y="224"/>
              </a:cxn>
              <a:cxn ang="0">
                <a:pos x="185" y="163"/>
              </a:cxn>
              <a:cxn ang="0">
                <a:pos x="275" y="93"/>
              </a:cxn>
              <a:cxn ang="0">
                <a:pos x="352" y="35"/>
              </a:cxn>
              <a:cxn ang="0">
                <a:pos x="435" y="0"/>
              </a:cxn>
              <a:cxn ang="0">
                <a:pos x="521" y="0"/>
              </a:cxn>
              <a:cxn ang="0">
                <a:pos x="499" y="80"/>
              </a:cxn>
              <a:cxn ang="0">
                <a:pos x="435" y="195"/>
              </a:cxn>
              <a:cxn ang="0">
                <a:pos x="425" y="326"/>
              </a:cxn>
              <a:cxn ang="0">
                <a:pos x="454" y="451"/>
              </a:cxn>
            </a:cxnLst>
            <a:rect l="0" t="0" r="r" b="b"/>
            <a:pathLst>
              <a:path w="521" h="672">
                <a:moveTo>
                  <a:pt x="454" y="451"/>
                </a:moveTo>
                <a:lnTo>
                  <a:pt x="381" y="477"/>
                </a:lnTo>
                <a:lnTo>
                  <a:pt x="339" y="518"/>
                </a:lnTo>
                <a:lnTo>
                  <a:pt x="317" y="573"/>
                </a:lnTo>
                <a:lnTo>
                  <a:pt x="269" y="614"/>
                </a:lnTo>
                <a:lnTo>
                  <a:pt x="211" y="653"/>
                </a:lnTo>
                <a:lnTo>
                  <a:pt x="147" y="672"/>
                </a:lnTo>
                <a:lnTo>
                  <a:pt x="93" y="669"/>
                </a:lnTo>
                <a:lnTo>
                  <a:pt x="41" y="662"/>
                </a:lnTo>
                <a:lnTo>
                  <a:pt x="0" y="669"/>
                </a:lnTo>
                <a:lnTo>
                  <a:pt x="16" y="630"/>
                </a:lnTo>
                <a:lnTo>
                  <a:pt x="25" y="576"/>
                </a:lnTo>
                <a:lnTo>
                  <a:pt x="29" y="483"/>
                </a:lnTo>
                <a:lnTo>
                  <a:pt x="48" y="387"/>
                </a:lnTo>
                <a:lnTo>
                  <a:pt x="89" y="301"/>
                </a:lnTo>
                <a:lnTo>
                  <a:pt x="141" y="224"/>
                </a:lnTo>
                <a:lnTo>
                  <a:pt x="185" y="163"/>
                </a:lnTo>
                <a:lnTo>
                  <a:pt x="275" y="93"/>
                </a:lnTo>
                <a:lnTo>
                  <a:pt x="352" y="35"/>
                </a:lnTo>
                <a:lnTo>
                  <a:pt x="435" y="0"/>
                </a:lnTo>
                <a:lnTo>
                  <a:pt x="521" y="0"/>
                </a:lnTo>
                <a:lnTo>
                  <a:pt x="499" y="80"/>
                </a:lnTo>
                <a:lnTo>
                  <a:pt x="435" y="195"/>
                </a:lnTo>
                <a:lnTo>
                  <a:pt x="425" y="326"/>
                </a:lnTo>
                <a:lnTo>
                  <a:pt x="454" y="451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9" name="Freeform 8"/>
          <p:cNvSpPr>
            <a:spLocks/>
          </p:cNvSpPr>
          <p:nvPr/>
        </p:nvSpPr>
        <p:spPr bwMode="auto">
          <a:xfrm>
            <a:off x="3708400" y="4763754"/>
            <a:ext cx="731838" cy="1278907"/>
          </a:xfrm>
          <a:custGeom>
            <a:avLst/>
            <a:gdLst/>
            <a:ahLst/>
            <a:cxnLst>
              <a:cxn ang="0">
                <a:pos x="102" y="0"/>
              </a:cxn>
              <a:cxn ang="0">
                <a:pos x="29" y="137"/>
              </a:cxn>
              <a:cxn ang="0">
                <a:pos x="0" y="249"/>
              </a:cxn>
              <a:cxn ang="0">
                <a:pos x="3" y="316"/>
              </a:cxn>
              <a:cxn ang="0">
                <a:pos x="35" y="403"/>
              </a:cxn>
              <a:cxn ang="0">
                <a:pos x="42" y="467"/>
              </a:cxn>
              <a:cxn ang="0">
                <a:pos x="90" y="540"/>
              </a:cxn>
              <a:cxn ang="0">
                <a:pos x="144" y="617"/>
              </a:cxn>
              <a:cxn ang="0">
                <a:pos x="205" y="672"/>
              </a:cxn>
              <a:cxn ang="0">
                <a:pos x="275" y="726"/>
              </a:cxn>
              <a:cxn ang="0">
                <a:pos x="294" y="732"/>
              </a:cxn>
              <a:cxn ang="0">
                <a:pos x="339" y="739"/>
              </a:cxn>
              <a:cxn ang="0">
                <a:pos x="390" y="732"/>
              </a:cxn>
              <a:cxn ang="0">
                <a:pos x="416" y="694"/>
              </a:cxn>
              <a:cxn ang="0">
                <a:pos x="432" y="659"/>
              </a:cxn>
              <a:cxn ang="0">
                <a:pos x="461" y="630"/>
              </a:cxn>
              <a:cxn ang="0">
                <a:pos x="410" y="531"/>
              </a:cxn>
              <a:cxn ang="0">
                <a:pos x="346" y="438"/>
              </a:cxn>
              <a:cxn ang="0">
                <a:pos x="288" y="329"/>
              </a:cxn>
              <a:cxn ang="0">
                <a:pos x="230" y="249"/>
              </a:cxn>
              <a:cxn ang="0">
                <a:pos x="160" y="150"/>
              </a:cxn>
              <a:cxn ang="0">
                <a:pos x="102" y="0"/>
              </a:cxn>
            </a:cxnLst>
            <a:rect l="0" t="0" r="r" b="b"/>
            <a:pathLst>
              <a:path w="461" h="739">
                <a:moveTo>
                  <a:pt x="102" y="0"/>
                </a:moveTo>
                <a:lnTo>
                  <a:pt x="29" y="137"/>
                </a:lnTo>
                <a:lnTo>
                  <a:pt x="0" y="249"/>
                </a:lnTo>
                <a:lnTo>
                  <a:pt x="3" y="316"/>
                </a:lnTo>
                <a:lnTo>
                  <a:pt x="35" y="403"/>
                </a:lnTo>
                <a:lnTo>
                  <a:pt x="42" y="467"/>
                </a:lnTo>
                <a:lnTo>
                  <a:pt x="90" y="540"/>
                </a:lnTo>
                <a:lnTo>
                  <a:pt x="144" y="617"/>
                </a:lnTo>
                <a:lnTo>
                  <a:pt x="205" y="672"/>
                </a:lnTo>
                <a:lnTo>
                  <a:pt x="275" y="726"/>
                </a:lnTo>
                <a:lnTo>
                  <a:pt x="294" y="732"/>
                </a:lnTo>
                <a:lnTo>
                  <a:pt x="339" y="739"/>
                </a:lnTo>
                <a:lnTo>
                  <a:pt x="390" y="732"/>
                </a:lnTo>
                <a:lnTo>
                  <a:pt x="416" y="694"/>
                </a:lnTo>
                <a:lnTo>
                  <a:pt x="432" y="659"/>
                </a:lnTo>
                <a:lnTo>
                  <a:pt x="461" y="630"/>
                </a:lnTo>
                <a:lnTo>
                  <a:pt x="410" y="531"/>
                </a:lnTo>
                <a:lnTo>
                  <a:pt x="346" y="438"/>
                </a:lnTo>
                <a:lnTo>
                  <a:pt x="288" y="329"/>
                </a:lnTo>
                <a:lnTo>
                  <a:pt x="230" y="249"/>
                </a:lnTo>
                <a:lnTo>
                  <a:pt x="160" y="150"/>
                </a:lnTo>
                <a:lnTo>
                  <a:pt x="102" y="0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10" name="Freeform 7"/>
          <p:cNvSpPr>
            <a:spLocks/>
          </p:cNvSpPr>
          <p:nvPr/>
        </p:nvSpPr>
        <p:spPr bwMode="auto">
          <a:xfrm>
            <a:off x="3856038" y="4706603"/>
            <a:ext cx="1143000" cy="1308326"/>
          </a:xfrm>
          <a:custGeom>
            <a:avLst/>
            <a:gdLst/>
            <a:ahLst/>
            <a:cxnLst>
              <a:cxn ang="0">
                <a:pos x="150" y="61"/>
              </a:cxn>
              <a:cxn ang="0">
                <a:pos x="454" y="272"/>
              </a:cxn>
              <a:cxn ang="0">
                <a:pos x="560" y="394"/>
              </a:cxn>
              <a:cxn ang="0">
                <a:pos x="653" y="522"/>
              </a:cxn>
              <a:cxn ang="0">
                <a:pos x="701" y="669"/>
              </a:cxn>
              <a:cxn ang="0">
                <a:pos x="720" y="756"/>
              </a:cxn>
              <a:cxn ang="0">
                <a:pos x="688" y="736"/>
              </a:cxn>
              <a:cxn ang="0">
                <a:pos x="560" y="730"/>
              </a:cxn>
              <a:cxn ang="0">
                <a:pos x="470" y="714"/>
              </a:cxn>
              <a:cxn ang="0">
                <a:pos x="368" y="666"/>
              </a:cxn>
              <a:cxn ang="0">
                <a:pos x="265" y="522"/>
              </a:cxn>
              <a:cxn ang="0">
                <a:pos x="192" y="378"/>
              </a:cxn>
              <a:cxn ang="0">
                <a:pos x="105" y="260"/>
              </a:cxn>
              <a:cxn ang="0">
                <a:pos x="51" y="160"/>
              </a:cxn>
              <a:cxn ang="0">
                <a:pos x="13" y="68"/>
              </a:cxn>
              <a:cxn ang="0">
                <a:pos x="0" y="20"/>
              </a:cxn>
              <a:cxn ang="0">
                <a:pos x="6" y="0"/>
              </a:cxn>
              <a:cxn ang="0">
                <a:pos x="99" y="16"/>
              </a:cxn>
              <a:cxn ang="0">
                <a:pos x="137" y="45"/>
              </a:cxn>
              <a:cxn ang="0">
                <a:pos x="150" y="61"/>
              </a:cxn>
            </a:cxnLst>
            <a:rect l="0" t="0" r="r" b="b"/>
            <a:pathLst>
              <a:path w="720" h="756">
                <a:moveTo>
                  <a:pt x="150" y="61"/>
                </a:moveTo>
                <a:lnTo>
                  <a:pt x="454" y="272"/>
                </a:lnTo>
                <a:lnTo>
                  <a:pt x="560" y="394"/>
                </a:lnTo>
                <a:lnTo>
                  <a:pt x="653" y="522"/>
                </a:lnTo>
                <a:lnTo>
                  <a:pt x="701" y="669"/>
                </a:lnTo>
                <a:lnTo>
                  <a:pt x="720" y="756"/>
                </a:lnTo>
                <a:lnTo>
                  <a:pt x="688" y="736"/>
                </a:lnTo>
                <a:lnTo>
                  <a:pt x="560" y="730"/>
                </a:lnTo>
                <a:lnTo>
                  <a:pt x="470" y="714"/>
                </a:lnTo>
                <a:lnTo>
                  <a:pt x="368" y="666"/>
                </a:lnTo>
                <a:lnTo>
                  <a:pt x="265" y="522"/>
                </a:lnTo>
                <a:lnTo>
                  <a:pt x="192" y="378"/>
                </a:lnTo>
                <a:lnTo>
                  <a:pt x="105" y="260"/>
                </a:lnTo>
                <a:lnTo>
                  <a:pt x="51" y="160"/>
                </a:lnTo>
                <a:lnTo>
                  <a:pt x="13" y="68"/>
                </a:lnTo>
                <a:lnTo>
                  <a:pt x="0" y="20"/>
                </a:lnTo>
                <a:lnTo>
                  <a:pt x="6" y="0"/>
                </a:lnTo>
                <a:lnTo>
                  <a:pt x="99" y="16"/>
                </a:lnTo>
                <a:lnTo>
                  <a:pt x="137" y="45"/>
                </a:lnTo>
                <a:lnTo>
                  <a:pt x="150" y="61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11" name="Freeform 6"/>
          <p:cNvSpPr>
            <a:spLocks/>
          </p:cNvSpPr>
          <p:nvPr/>
        </p:nvSpPr>
        <p:spPr bwMode="auto">
          <a:xfrm>
            <a:off x="3851275" y="4071603"/>
            <a:ext cx="1238250" cy="1162957"/>
          </a:xfrm>
          <a:custGeom>
            <a:avLst/>
            <a:gdLst/>
            <a:ahLst/>
            <a:cxnLst>
              <a:cxn ang="0">
                <a:pos x="0" y="407"/>
              </a:cxn>
              <a:cxn ang="0">
                <a:pos x="137" y="452"/>
              </a:cxn>
              <a:cxn ang="0">
                <a:pos x="214" y="528"/>
              </a:cxn>
              <a:cxn ang="0">
                <a:pos x="265" y="573"/>
              </a:cxn>
              <a:cxn ang="0">
                <a:pos x="396" y="637"/>
              </a:cxn>
              <a:cxn ang="0">
                <a:pos x="502" y="669"/>
              </a:cxn>
              <a:cxn ang="0">
                <a:pos x="640" y="672"/>
              </a:cxn>
              <a:cxn ang="0">
                <a:pos x="716" y="647"/>
              </a:cxn>
              <a:cxn ang="0">
                <a:pos x="752" y="583"/>
              </a:cxn>
              <a:cxn ang="0">
                <a:pos x="780" y="496"/>
              </a:cxn>
              <a:cxn ang="0">
                <a:pos x="774" y="436"/>
              </a:cxn>
              <a:cxn ang="0">
                <a:pos x="723" y="349"/>
              </a:cxn>
              <a:cxn ang="0">
                <a:pos x="678" y="298"/>
              </a:cxn>
              <a:cxn ang="0">
                <a:pos x="659" y="276"/>
              </a:cxn>
              <a:cxn ang="0">
                <a:pos x="572" y="106"/>
              </a:cxn>
              <a:cxn ang="0">
                <a:pos x="528" y="39"/>
              </a:cxn>
              <a:cxn ang="0">
                <a:pos x="460" y="16"/>
              </a:cxn>
              <a:cxn ang="0">
                <a:pos x="400" y="4"/>
              </a:cxn>
              <a:cxn ang="0">
                <a:pos x="345" y="0"/>
              </a:cxn>
              <a:cxn ang="0">
                <a:pos x="316" y="39"/>
              </a:cxn>
              <a:cxn ang="0">
                <a:pos x="278" y="125"/>
              </a:cxn>
              <a:cxn ang="0">
                <a:pos x="240" y="208"/>
              </a:cxn>
              <a:cxn ang="0">
                <a:pos x="102" y="352"/>
              </a:cxn>
              <a:cxn ang="0">
                <a:pos x="0" y="407"/>
              </a:cxn>
            </a:cxnLst>
            <a:rect l="0" t="0" r="r" b="b"/>
            <a:pathLst>
              <a:path w="780" h="672">
                <a:moveTo>
                  <a:pt x="0" y="407"/>
                </a:moveTo>
                <a:lnTo>
                  <a:pt x="137" y="452"/>
                </a:lnTo>
                <a:lnTo>
                  <a:pt x="214" y="528"/>
                </a:lnTo>
                <a:lnTo>
                  <a:pt x="265" y="573"/>
                </a:lnTo>
                <a:lnTo>
                  <a:pt x="396" y="637"/>
                </a:lnTo>
                <a:lnTo>
                  <a:pt x="502" y="669"/>
                </a:lnTo>
                <a:lnTo>
                  <a:pt x="640" y="672"/>
                </a:lnTo>
                <a:lnTo>
                  <a:pt x="716" y="647"/>
                </a:lnTo>
                <a:lnTo>
                  <a:pt x="752" y="583"/>
                </a:lnTo>
                <a:lnTo>
                  <a:pt x="780" y="496"/>
                </a:lnTo>
                <a:lnTo>
                  <a:pt x="774" y="436"/>
                </a:lnTo>
                <a:lnTo>
                  <a:pt x="723" y="349"/>
                </a:lnTo>
                <a:lnTo>
                  <a:pt x="678" y="298"/>
                </a:lnTo>
                <a:lnTo>
                  <a:pt x="659" y="276"/>
                </a:lnTo>
                <a:lnTo>
                  <a:pt x="572" y="106"/>
                </a:lnTo>
                <a:lnTo>
                  <a:pt x="528" y="39"/>
                </a:lnTo>
                <a:lnTo>
                  <a:pt x="460" y="16"/>
                </a:lnTo>
                <a:lnTo>
                  <a:pt x="400" y="4"/>
                </a:lnTo>
                <a:lnTo>
                  <a:pt x="345" y="0"/>
                </a:lnTo>
                <a:lnTo>
                  <a:pt x="316" y="39"/>
                </a:lnTo>
                <a:lnTo>
                  <a:pt x="278" y="125"/>
                </a:lnTo>
                <a:lnTo>
                  <a:pt x="240" y="208"/>
                </a:lnTo>
                <a:lnTo>
                  <a:pt x="102" y="352"/>
                </a:lnTo>
                <a:lnTo>
                  <a:pt x="0" y="407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12" name="Freeform 5"/>
          <p:cNvSpPr>
            <a:spLocks/>
          </p:cNvSpPr>
          <p:nvPr/>
        </p:nvSpPr>
        <p:spPr bwMode="auto">
          <a:xfrm>
            <a:off x="3648075" y="3381041"/>
            <a:ext cx="654050" cy="1528111"/>
          </a:xfrm>
          <a:custGeom>
            <a:avLst/>
            <a:gdLst/>
            <a:ahLst/>
            <a:cxnLst>
              <a:cxn ang="0">
                <a:pos x="0" y="883"/>
              </a:cxn>
              <a:cxn ang="0">
                <a:pos x="128" y="855"/>
              </a:cxn>
              <a:cxn ang="0">
                <a:pos x="211" y="800"/>
              </a:cxn>
              <a:cxn ang="0">
                <a:pos x="291" y="733"/>
              </a:cxn>
              <a:cxn ang="0">
                <a:pos x="355" y="666"/>
              </a:cxn>
              <a:cxn ang="0">
                <a:pos x="387" y="615"/>
              </a:cxn>
              <a:cxn ang="0">
                <a:pos x="412" y="467"/>
              </a:cxn>
              <a:cxn ang="0">
                <a:pos x="409" y="349"/>
              </a:cxn>
              <a:cxn ang="0">
                <a:pos x="380" y="218"/>
              </a:cxn>
              <a:cxn ang="0">
                <a:pos x="336" y="122"/>
              </a:cxn>
              <a:cxn ang="0">
                <a:pos x="288" y="58"/>
              </a:cxn>
              <a:cxn ang="0">
                <a:pos x="230" y="0"/>
              </a:cxn>
              <a:cxn ang="0">
                <a:pos x="182" y="51"/>
              </a:cxn>
              <a:cxn ang="0">
                <a:pos x="124" y="122"/>
              </a:cxn>
              <a:cxn ang="0">
                <a:pos x="83" y="202"/>
              </a:cxn>
              <a:cxn ang="0">
                <a:pos x="51" y="397"/>
              </a:cxn>
              <a:cxn ang="0">
                <a:pos x="48" y="461"/>
              </a:cxn>
              <a:cxn ang="0">
                <a:pos x="60" y="570"/>
              </a:cxn>
              <a:cxn ang="0">
                <a:pos x="54" y="682"/>
              </a:cxn>
              <a:cxn ang="0">
                <a:pos x="16" y="787"/>
              </a:cxn>
              <a:cxn ang="0">
                <a:pos x="0" y="883"/>
              </a:cxn>
            </a:cxnLst>
            <a:rect l="0" t="0" r="r" b="b"/>
            <a:pathLst>
              <a:path w="412" h="883">
                <a:moveTo>
                  <a:pt x="0" y="883"/>
                </a:moveTo>
                <a:lnTo>
                  <a:pt x="128" y="855"/>
                </a:lnTo>
                <a:lnTo>
                  <a:pt x="211" y="800"/>
                </a:lnTo>
                <a:lnTo>
                  <a:pt x="291" y="733"/>
                </a:lnTo>
                <a:lnTo>
                  <a:pt x="355" y="666"/>
                </a:lnTo>
                <a:lnTo>
                  <a:pt x="387" y="615"/>
                </a:lnTo>
                <a:lnTo>
                  <a:pt x="412" y="467"/>
                </a:lnTo>
                <a:lnTo>
                  <a:pt x="409" y="349"/>
                </a:lnTo>
                <a:lnTo>
                  <a:pt x="380" y="218"/>
                </a:lnTo>
                <a:lnTo>
                  <a:pt x="336" y="122"/>
                </a:lnTo>
                <a:lnTo>
                  <a:pt x="288" y="58"/>
                </a:lnTo>
                <a:lnTo>
                  <a:pt x="230" y="0"/>
                </a:lnTo>
                <a:lnTo>
                  <a:pt x="182" y="51"/>
                </a:lnTo>
                <a:lnTo>
                  <a:pt x="124" y="122"/>
                </a:lnTo>
                <a:lnTo>
                  <a:pt x="83" y="202"/>
                </a:lnTo>
                <a:lnTo>
                  <a:pt x="51" y="397"/>
                </a:lnTo>
                <a:lnTo>
                  <a:pt x="48" y="461"/>
                </a:lnTo>
                <a:lnTo>
                  <a:pt x="60" y="570"/>
                </a:lnTo>
                <a:lnTo>
                  <a:pt x="54" y="682"/>
                </a:lnTo>
                <a:lnTo>
                  <a:pt x="16" y="787"/>
                </a:lnTo>
                <a:lnTo>
                  <a:pt x="0" y="883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467640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19000">
        <p15:prstTrans prst="curtains"/>
      </p:transition>
    </mc:Choice>
    <mc:Fallback xmlns="">
      <p:transition spd="slow" advClick="0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8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2000" fill="hold"/>
                                        <p:tgtEl>
                                          <p:spTgt spid="12"/>
                                        </p:tgtEl>
                                      </p:cBhvr>
                                      <p:by x="100000" y="40000"/>
                                    </p:animScale>
                                  </p:childTnLst>
                                </p:cTn>
                              </p:par>
                              <p:par>
                                <p:cTn id="13" presetID="59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1.85185E-6 C 4.44444E-6 -0.03496 0.10694 -0.06204 0.23715 -0.06204 C 0.37135 -0.06204 0.41632 -0.0294 0.47847 1.85185E-6 C 0.51944 0.05393 0.58541 0.06204 0.71961 0.06204 C 0.84982 0.06204 0.95694 0.03495 0.95694 1.85185E-6 " pathEditMode="relative" rAng="0" ptsTypes="fffff"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7847" y="0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animRot by="1800000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6" presetClass="emph" presetSubtype="0" fill="hold" grpId="1" nodeType="withEffect">
                                  <p:stCondLst>
                                    <p:cond delay="100"/>
                                  </p:stCondLst>
                                  <p:childTnLst>
                                    <p:animScale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9" presetID="0" presetClass="path" presetSubtype="0" accel="50000" decel="50000" fill="hold" grpId="2" nodeType="with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-1.11111E-6 -1.48148E-6 C 0.02708 -0.05764 0.05452 -0.11481 0.11945 -0.1331 C 0.18438 -0.15139 0.30695 -0.12917 0.38941 -0.10972 C 0.47188 -0.09051 0.53854 -0.02546 0.61406 -0.01643 C 0.68941 -0.00741 0.79792 -0.04143 0.84236 -0.05625 C 0.88663 -0.07106 0.88351 -0.08819 0.88038 -0.10532 " pathEditMode="relative" rAng="0" ptsTypes="aaaaaA">
                                      <p:cBhvr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4300" y="-7600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8" presetClass="emph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animRot by="2400000">
                                      <p:cBhvr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6" presetClass="emph" presetSubtype="0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24" dur="2000" fill="hold"/>
                                        <p:tgtEl>
                                          <p:spTgt spid="11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5" presetID="0" presetClass="path" presetSubtype="0" accel="50000" decel="50000" fill="hold" grpId="2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7" presetID="8" presetClass="emph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animRot by="-5400000">
                                      <p:cBhvr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6" presetClass="emph" presetSubtype="0" fill="hold" grpId="1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100000" y="40000"/>
                                    </p:animScale>
                                  </p:childTnLst>
                                </p:cTn>
                              </p:par>
                              <p:par>
                                <p:cTn id="31" presetID="0" presetClass="path" presetSubtype="0" accel="50000" decel="50000" fill="hold" grpId="2" nodeType="withEffect">
                                  <p:stCondLst>
                                    <p:cond delay="4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3" presetID="8" presetClass="emph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5400000">
                                      <p:cBhvr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6" presetClass="emph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36" dur="2000" fill="hold"/>
                                        <p:tgtEl>
                                          <p:spTgt spid="9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0" presetClass="path" presetSubtype="0" accel="50000" decel="50000" fill="hold" grpId="2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3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9" presetID="8" presetClass="emph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6" presetClass="emph" presetSubtype="0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animScale>
                                      <p:cBhvr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3" presetID="0" presetClass="path" presetSubtype="0" accel="50000" decel="50000" fill="hold" grpId="2" nodeType="withEffect">
                                  <p:stCondLst>
                                    <p:cond delay="6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4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6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6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7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Rectangle 29"/>
          <p:cNvSpPr/>
          <p:nvPr/>
        </p:nvSpPr>
        <p:spPr>
          <a:xfrm>
            <a:off x="1343472" y="25467"/>
            <a:ext cx="9235440" cy="6858000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95000"/>
                  <a:lumOff val="5000"/>
                  <a:alpha val="60000"/>
                </a:schemeClr>
              </a:gs>
              <a:gs pos="100000">
                <a:schemeClr val="tx1">
                  <a:lumMod val="95000"/>
                  <a:lumOff val="5000"/>
                  <a:alpha val="9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Enfim no meu filosofar de hoje</a:t>
            </a:r>
          </a:p>
          <a:p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Olhando a natureza de minha janela</a:t>
            </a:r>
          </a:p>
          <a:p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Com meu notebook vou escrevendo</a:t>
            </a:r>
          </a:p>
          <a:p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Na inspiração brotando da alma nesta tela...</a:t>
            </a:r>
          </a:p>
        </p:txBody>
      </p:sp>
      <p:sp useBgFill="1">
        <p:nvSpPr>
          <p:cNvPr id="7" name="Freeform 4"/>
          <p:cNvSpPr>
            <a:spLocks/>
          </p:cNvSpPr>
          <p:nvPr/>
        </p:nvSpPr>
        <p:spPr bwMode="auto">
          <a:xfrm>
            <a:off x="2701925" y="3868403"/>
            <a:ext cx="1047750" cy="1268523"/>
          </a:xfrm>
          <a:custGeom>
            <a:avLst/>
            <a:gdLst/>
            <a:ahLst/>
            <a:cxnLst>
              <a:cxn ang="0">
                <a:pos x="637" y="404"/>
              </a:cxn>
              <a:cxn ang="0">
                <a:pos x="660" y="362"/>
              </a:cxn>
              <a:cxn ang="0">
                <a:pos x="660" y="317"/>
              </a:cxn>
              <a:cxn ang="0">
                <a:pos x="660" y="237"/>
              </a:cxn>
              <a:cxn ang="0">
                <a:pos x="653" y="192"/>
              </a:cxn>
              <a:cxn ang="0">
                <a:pos x="634" y="148"/>
              </a:cxn>
              <a:cxn ang="0">
                <a:pos x="599" y="96"/>
              </a:cxn>
              <a:cxn ang="0">
                <a:pos x="567" y="55"/>
              </a:cxn>
              <a:cxn ang="0">
                <a:pos x="525" y="23"/>
              </a:cxn>
              <a:cxn ang="0">
                <a:pos x="391" y="0"/>
              </a:cxn>
              <a:cxn ang="0">
                <a:pos x="288" y="0"/>
              </a:cxn>
              <a:cxn ang="0">
                <a:pos x="189" y="20"/>
              </a:cxn>
              <a:cxn ang="0">
                <a:pos x="84" y="71"/>
              </a:cxn>
              <a:cxn ang="0">
                <a:pos x="26" y="116"/>
              </a:cxn>
              <a:cxn ang="0">
                <a:pos x="0" y="189"/>
              </a:cxn>
              <a:cxn ang="0">
                <a:pos x="7" y="311"/>
              </a:cxn>
              <a:cxn ang="0">
                <a:pos x="36" y="432"/>
              </a:cxn>
              <a:cxn ang="0">
                <a:pos x="103" y="557"/>
              </a:cxn>
              <a:cxn ang="0">
                <a:pos x="138" y="612"/>
              </a:cxn>
              <a:cxn ang="0">
                <a:pos x="189" y="672"/>
              </a:cxn>
              <a:cxn ang="0">
                <a:pos x="237" y="720"/>
              </a:cxn>
              <a:cxn ang="0">
                <a:pos x="298" y="733"/>
              </a:cxn>
              <a:cxn ang="0">
                <a:pos x="362" y="727"/>
              </a:cxn>
              <a:cxn ang="0">
                <a:pos x="423" y="704"/>
              </a:cxn>
              <a:cxn ang="0">
                <a:pos x="464" y="663"/>
              </a:cxn>
              <a:cxn ang="0">
                <a:pos x="522" y="637"/>
              </a:cxn>
              <a:cxn ang="0">
                <a:pos x="596" y="580"/>
              </a:cxn>
              <a:cxn ang="0">
                <a:pos x="637" y="404"/>
              </a:cxn>
            </a:cxnLst>
            <a:rect l="0" t="0" r="r" b="b"/>
            <a:pathLst>
              <a:path w="660" h="733">
                <a:moveTo>
                  <a:pt x="637" y="404"/>
                </a:moveTo>
                <a:lnTo>
                  <a:pt x="660" y="362"/>
                </a:lnTo>
                <a:lnTo>
                  <a:pt x="660" y="317"/>
                </a:lnTo>
                <a:lnTo>
                  <a:pt x="660" y="237"/>
                </a:lnTo>
                <a:lnTo>
                  <a:pt x="653" y="192"/>
                </a:lnTo>
                <a:lnTo>
                  <a:pt x="634" y="148"/>
                </a:lnTo>
                <a:lnTo>
                  <a:pt x="599" y="96"/>
                </a:lnTo>
                <a:lnTo>
                  <a:pt x="567" y="55"/>
                </a:lnTo>
                <a:lnTo>
                  <a:pt x="525" y="23"/>
                </a:lnTo>
                <a:lnTo>
                  <a:pt x="391" y="0"/>
                </a:lnTo>
                <a:lnTo>
                  <a:pt x="288" y="0"/>
                </a:lnTo>
                <a:lnTo>
                  <a:pt x="189" y="20"/>
                </a:lnTo>
                <a:lnTo>
                  <a:pt x="84" y="71"/>
                </a:lnTo>
                <a:lnTo>
                  <a:pt x="26" y="116"/>
                </a:lnTo>
                <a:lnTo>
                  <a:pt x="0" y="189"/>
                </a:lnTo>
                <a:lnTo>
                  <a:pt x="7" y="311"/>
                </a:lnTo>
                <a:lnTo>
                  <a:pt x="36" y="432"/>
                </a:lnTo>
                <a:lnTo>
                  <a:pt x="103" y="557"/>
                </a:lnTo>
                <a:lnTo>
                  <a:pt x="138" y="612"/>
                </a:lnTo>
                <a:lnTo>
                  <a:pt x="189" y="672"/>
                </a:lnTo>
                <a:lnTo>
                  <a:pt x="237" y="720"/>
                </a:lnTo>
                <a:lnTo>
                  <a:pt x="298" y="733"/>
                </a:lnTo>
                <a:lnTo>
                  <a:pt x="362" y="727"/>
                </a:lnTo>
                <a:lnTo>
                  <a:pt x="423" y="704"/>
                </a:lnTo>
                <a:lnTo>
                  <a:pt x="464" y="663"/>
                </a:lnTo>
                <a:lnTo>
                  <a:pt x="522" y="637"/>
                </a:lnTo>
                <a:lnTo>
                  <a:pt x="596" y="580"/>
                </a:lnTo>
                <a:lnTo>
                  <a:pt x="637" y="404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8" name="Freeform 9"/>
          <p:cNvSpPr>
            <a:spLocks/>
          </p:cNvSpPr>
          <p:nvPr/>
        </p:nvSpPr>
        <p:spPr bwMode="auto">
          <a:xfrm>
            <a:off x="3068639" y="4722478"/>
            <a:ext cx="827087" cy="1162957"/>
          </a:xfrm>
          <a:custGeom>
            <a:avLst/>
            <a:gdLst/>
            <a:ahLst/>
            <a:cxnLst>
              <a:cxn ang="0">
                <a:pos x="454" y="451"/>
              </a:cxn>
              <a:cxn ang="0">
                <a:pos x="381" y="477"/>
              </a:cxn>
              <a:cxn ang="0">
                <a:pos x="339" y="518"/>
              </a:cxn>
              <a:cxn ang="0">
                <a:pos x="317" y="573"/>
              </a:cxn>
              <a:cxn ang="0">
                <a:pos x="269" y="614"/>
              </a:cxn>
              <a:cxn ang="0">
                <a:pos x="211" y="653"/>
              </a:cxn>
              <a:cxn ang="0">
                <a:pos x="147" y="672"/>
              </a:cxn>
              <a:cxn ang="0">
                <a:pos x="93" y="669"/>
              </a:cxn>
              <a:cxn ang="0">
                <a:pos x="41" y="662"/>
              </a:cxn>
              <a:cxn ang="0">
                <a:pos x="0" y="669"/>
              </a:cxn>
              <a:cxn ang="0">
                <a:pos x="16" y="630"/>
              </a:cxn>
              <a:cxn ang="0">
                <a:pos x="25" y="576"/>
              </a:cxn>
              <a:cxn ang="0">
                <a:pos x="29" y="483"/>
              </a:cxn>
              <a:cxn ang="0">
                <a:pos x="48" y="387"/>
              </a:cxn>
              <a:cxn ang="0">
                <a:pos x="89" y="301"/>
              </a:cxn>
              <a:cxn ang="0">
                <a:pos x="141" y="224"/>
              </a:cxn>
              <a:cxn ang="0">
                <a:pos x="185" y="163"/>
              </a:cxn>
              <a:cxn ang="0">
                <a:pos x="275" y="93"/>
              </a:cxn>
              <a:cxn ang="0">
                <a:pos x="352" y="35"/>
              </a:cxn>
              <a:cxn ang="0">
                <a:pos x="435" y="0"/>
              </a:cxn>
              <a:cxn ang="0">
                <a:pos x="521" y="0"/>
              </a:cxn>
              <a:cxn ang="0">
                <a:pos x="499" y="80"/>
              </a:cxn>
              <a:cxn ang="0">
                <a:pos x="435" y="195"/>
              </a:cxn>
              <a:cxn ang="0">
                <a:pos x="425" y="326"/>
              </a:cxn>
              <a:cxn ang="0">
                <a:pos x="454" y="451"/>
              </a:cxn>
            </a:cxnLst>
            <a:rect l="0" t="0" r="r" b="b"/>
            <a:pathLst>
              <a:path w="521" h="672">
                <a:moveTo>
                  <a:pt x="454" y="451"/>
                </a:moveTo>
                <a:lnTo>
                  <a:pt x="381" y="477"/>
                </a:lnTo>
                <a:lnTo>
                  <a:pt x="339" y="518"/>
                </a:lnTo>
                <a:lnTo>
                  <a:pt x="317" y="573"/>
                </a:lnTo>
                <a:lnTo>
                  <a:pt x="269" y="614"/>
                </a:lnTo>
                <a:lnTo>
                  <a:pt x="211" y="653"/>
                </a:lnTo>
                <a:lnTo>
                  <a:pt x="147" y="672"/>
                </a:lnTo>
                <a:lnTo>
                  <a:pt x="93" y="669"/>
                </a:lnTo>
                <a:lnTo>
                  <a:pt x="41" y="662"/>
                </a:lnTo>
                <a:lnTo>
                  <a:pt x="0" y="669"/>
                </a:lnTo>
                <a:lnTo>
                  <a:pt x="16" y="630"/>
                </a:lnTo>
                <a:lnTo>
                  <a:pt x="25" y="576"/>
                </a:lnTo>
                <a:lnTo>
                  <a:pt x="29" y="483"/>
                </a:lnTo>
                <a:lnTo>
                  <a:pt x="48" y="387"/>
                </a:lnTo>
                <a:lnTo>
                  <a:pt x="89" y="301"/>
                </a:lnTo>
                <a:lnTo>
                  <a:pt x="141" y="224"/>
                </a:lnTo>
                <a:lnTo>
                  <a:pt x="185" y="163"/>
                </a:lnTo>
                <a:lnTo>
                  <a:pt x="275" y="93"/>
                </a:lnTo>
                <a:lnTo>
                  <a:pt x="352" y="35"/>
                </a:lnTo>
                <a:lnTo>
                  <a:pt x="435" y="0"/>
                </a:lnTo>
                <a:lnTo>
                  <a:pt x="521" y="0"/>
                </a:lnTo>
                <a:lnTo>
                  <a:pt x="499" y="80"/>
                </a:lnTo>
                <a:lnTo>
                  <a:pt x="435" y="195"/>
                </a:lnTo>
                <a:lnTo>
                  <a:pt x="425" y="326"/>
                </a:lnTo>
                <a:lnTo>
                  <a:pt x="454" y="451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9" name="Freeform 8"/>
          <p:cNvSpPr>
            <a:spLocks/>
          </p:cNvSpPr>
          <p:nvPr/>
        </p:nvSpPr>
        <p:spPr bwMode="auto">
          <a:xfrm>
            <a:off x="3708400" y="4763754"/>
            <a:ext cx="731838" cy="1278907"/>
          </a:xfrm>
          <a:custGeom>
            <a:avLst/>
            <a:gdLst/>
            <a:ahLst/>
            <a:cxnLst>
              <a:cxn ang="0">
                <a:pos x="102" y="0"/>
              </a:cxn>
              <a:cxn ang="0">
                <a:pos x="29" y="137"/>
              </a:cxn>
              <a:cxn ang="0">
                <a:pos x="0" y="249"/>
              </a:cxn>
              <a:cxn ang="0">
                <a:pos x="3" y="316"/>
              </a:cxn>
              <a:cxn ang="0">
                <a:pos x="35" y="403"/>
              </a:cxn>
              <a:cxn ang="0">
                <a:pos x="42" y="467"/>
              </a:cxn>
              <a:cxn ang="0">
                <a:pos x="90" y="540"/>
              </a:cxn>
              <a:cxn ang="0">
                <a:pos x="144" y="617"/>
              </a:cxn>
              <a:cxn ang="0">
                <a:pos x="205" y="672"/>
              </a:cxn>
              <a:cxn ang="0">
                <a:pos x="275" y="726"/>
              </a:cxn>
              <a:cxn ang="0">
                <a:pos x="294" y="732"/>
              </a:cxn>
              <a:cxn ang="0">
                <a:pos x="339" y="739"/>
              </a:cxn>
              <a:cxn ang="0">
                <a:pos x="390" y="732"/>
              </a:cxn>
              <a:cxn ang="0">
                <a:pos x="416" y="694"/>
              </a:cxn>
              <a:cxn ang="0">
                <a:pos x="432" y="659"/>
              </a:cxn>
              <a:cxn ang="0">
                <a:pos x="461" y="630"/>
              </a:cxn>
              <a:cxn ang="0">
                <a:pos x="410" y="531"/>
              </a:cxn>
              <a:cxn ang="0">
                <a:pos x="346" y="438"/>
              </a:cxn>
              <a:cxn ang="0">
                <a:pos x="288" y="329"/>
              </a:cxn>
              <a:cxn ang="0">
                <a:pos x="230" y="249"/>
              </a:cxn>
              <a:cxn ang="0">
                <a:pos x="160" y="150"/>
              </a:cxn>
              <a:cxn ang="0">
                <a:pos x="102" y="0"/>
              </a:cxn>
            </a:cxnLst>
            <a:rect l="0" t="0" r="r" b="b"/>
            <a:pathLst>
              <a:path w="461" h="739">
                <a:moveTo>
                  <a:pt x="102" y="0"/>
                </a:moveTo>
                <a:lnTo>
                  <a:pt x="29" y="137"/>
                </a:lnTo>
                <a:lnTo>
                  <a:pt x="0" y="249"/>
                </a:lnTo>
                <a:lnTo>
                  <a:pt x="3" y="316"/>
                </a:lnTo>
                <a:lnTo>
                  <a:pt x="35" y="403"/>
                </a:lnTo>
                <a:lnTo>
                  <a:pt x="42" y="467"/>
                </a:lnTo>
                <a:lnTo>
                  <a:pt x="90" y="540"/>
                </a:lnTo>
                <a:lnTo>
                  <a:pt x="144" y="617"/>
                </a:lnTo>
                <a:lnTo>
                  <a:pt x="205" y="672"/>
                </a:lnTo>
                <a:lnTo>
                  <a:pt x="275" y="726"/>
                </a:lnTo>
                <a:lnTo>
                  <a:pt x="294" y="732"/>
                </a:lnTo>
                <a:lnTo>
                  <a:pt x="339" y="739"/>
                </a:lnTo>
                <a:lnTo>
                  <a:pt x="390" y="732"/>
                </a:lnTo>
                <a:lnTo>
                  <a:pt x="416" y="694"/>
                </a:lnTo>
                <a:lnTo>
                  <a:pt x="432" y="659"/>
                </a:lnTo>
                <a:lnTo>
                  <a:pt x="461" y="630"/>
                </a:lnTo>
                <a:lnTo>
                  <a:pt x="410" y="531"/>
                </a:lnTo>
                <a:lnTo>
                  <a:pt x="346" y="438"/>
                </a:lnTo>
                <a:lnTo>
                  <a:pt x="288" y="329"/>
                </a:lnTo>
                <a:lnTo>
                  <a:pt x="230" y="249"/>
                </a:lnTo>
                <a:lnTo>
                  <a:pt x="160" y="150"/>
                </a:lnTo>
                <a:lnTo>
                  <a:pt x="102" y="0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10" name="Freeform 7"/>
          <p:cNvSpPr>
            <a:spLocks/>
          </p:cNvSpPr>
          <p:nvPr/>
        </p:nvSpPr>
        <p:spPr bwMode="auto">
          <a:xfrm>
            <a:off x="3856038" y="4706603"/>
            <a:ext cx="1143000" cy="1308326"/>
          </a:xfrm>
          <a:custGeom>
            <a:avLst/>
            <a:gdLst/>
            <a:ahLst/>
            <a:cxnLst>
              <a:cxn ang="0">
                <a:pos x="150" y="61"/>
              </a:cxn>
              <a:cxn ang="0">
                <a:pos x="454" y="272"/>
              </a:cxn>
              <a:cxn ang="0">
                <a:pos x="560" y="394"/>
              </a:cxn>
              <a:cxn ang="0">
                <a:pos x="653" y="522"/>
              </a:cxn>
              <a:cxn ang="0">
                <a:pos x="701" y="669"/>
              </a:cxn>
              <a:cxn ang="0">
                <a:pos x="720" y="756"/>
              </a:cxn>
              <a:cxn ang="0">
                <a:pos x="688" y="736"/>
              </a:cxn>
              <a:cxn ang="0">
                <a:pos x="560" y="730"/>
              </a:cxn>
              <a:cxn ang="0">
                <a:pos x="470" y="714"/>
              </a:cxn>
              <a:cxn ang="0">
                <a:pos x="368" y="666"/>
              </a:cxn>
              <a:cxn ang="0">
                <a:pos x="265" y="522"/>
              </a:cxn>
              <a:cxn ang="0">
                <a:pos x="192" y="378"/>
              </a:cxn>
              <a:cxn ang="0">
                <a:pos x="105" y="260"/>
              </a:cxn>
              <a:cxn ang="0">
                <a:pos x="51" y="160"/>
              </a:cxn>
              <a:cxn ang="0">
                <a:pos x="13" y="68"/>
              </a:cxn>
              <a:cxn ang="0">
                <a:pos x="0" y="20"/>
              </a:cxn>
              <a:cxn ang="0">
                <a:pos x="6" y="0"/>
              </a:cxn>
              <a:cxn ang="0">
                <a:pos x="99" y="16"/>
              </a:cxn>
              <a:cxn ang="0">
                <a:pos x="137" y="45"/>
              </a:cxn>
              <a:cxn ang="0">
                <a:pos x="150" y="61"/>
              </a:cxn>
            </a:cxnLst>
            <a:rect l="0" t="0" r="r" b="b"/>
            <a:pathLst>
              <a:path w="720" h="756">
                <a:moveTo>
                  <a:pt x="150" y="61"/>
                </a:moveTo>
                <a:lnTo>
                  <a:pt x="454" y="272"/>
                </a:lnTo>
                <a:lnTo>
                  <a:pt x="560" y="394"/>
                </a:lnTo>
                <a:lnTo>
                  <a:pt x="653" y="522"/>
                </a:lnTo>
                <a:lnTo>
                  <a:pt x="701" y="669"/>
                </a:lnTo>
                <a:lnTo>
                  <a:pt x="720" y="756"/>
                </a:lnTo>
                <a:lnTo>
                  <a:pt x="688" y="736"/>
                </a:lnTo>
                <a:lnTo>
                  <a:pt x="560" y="730"/>
                </a:lnTo>
                <a:lnTo>
                  <a:pt x="470" y="714"/>
                </a:lnTo>
                <a:lnTo>
                  <a:pt x="368" y="666"/>
                </a:lnTo>
                <a:lnTo>
                  <a:pt x="265" y="522"/>
                </a:lnTo>
                <a:lnTo>
                  <a:pt x="192" y="378"/>
                </a:lnTo>
                <a:lnTo>
                  <a:pt x="105" y="260"/>
                </a:lnTo>
                <a:lnTo>
                  <a:pt x="51" y="160"/>
                </a:lnTo>
                <a:lnTo>
                  <a:pt x="13" y="68"/>
                </a:lnTo>
                <a:lnTo>
                  <a:pt x="0" y="20"/>
                </a:lnTo>
                <a:lnTo>
                  <a:pt x="6" y="0"/>
                </a:lnTo>
                <a:lnTo>
                  <a:pt x="99" y="16"/>
                </a:lnTo>
                <a:lnTo>
                  <a:pt x="137" y="45"/>
                </a:lnTo>
                <a:lnTo>
                  <a:pt x="150" y="61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11" name="Freeform 6"/>
          <p:cNvSpPr>
            <a:spLocks/>
          </p:cNvSpPr>
          <p:nvPr/>
        </p:nvSpPr>
        <p:spPr bwMode="auto">
          <a:xfrm>
            <a:off x="3851275" y="4071603"/>
            <a:ext cx="1238250" cy="1162957"/>
          </a:xfrm>
          <a:custGeom>
            <a:avLst/>
            <a:gdLst/>
            <a:ahLst/>
            <a:cxnLst>
              <a:cxn ang="0">
                <a:pos x="0" y="407"/>
              </a:cxn>
              <a:cxn ang="0">
                <a:pos x="137" y="452"/>
              </a:cxn>
              <a:cxn ang="0">
                <a:pos x="214" y="528"/>
              </a:cxn>
              <a:cxn ang="0">
                <a:pos x="265" y="573"/>
              </a:cxn>
              <a:cxn ang="0">
                <a:pos x="396" y="637"/>
              </a:cxn>
              <a:cxn ang="0">
                <a:pos x="502" y="669"/>
              </a:cxn>
              <a:cxn ang="0">
                <a:pos x="640" y="672"/>
              </a:cxn>
              <a:cxn ang="0">
                <a:pos x="716" y="647"/>
              </a:cxn>
              <a:cxn ang="0">
                <a:pos x="752" y="583"/>
              </a:cxn>
              <a:cxn ang="0">
                <a:pos x="780" y="496"/>
              </a:cxn>
              <a:cxn ang="0">
                <a:pos x="774" y="436"/>
              </a:cxn>
              <a:cxn ang="0">
                <a:pos x="723" y="349"/>
              </a:cxn>
              <a:cxn ang="0">
                <a:pos x="678" y="298"/>
              </a:cxn>
              <a:cxn ang="0">
                <a:pos x="659" y="276"/>
              </a:cxn>
              <a:cxn ang="0">
                <a:pos x="572" y="106"/>
              </a:cxn>
              <a:cxn ang="0">
                <a:pos x="528" y="39"/>
              </a:cxn>
              <a:cxn ang="0">
                <a:pos x="460" y="16"/>
              </a:cxn>
              <a:cxn ang="0">
                <a:pos x="400" y="4"/>
              </a:cxn>
              <a:cxn ang="0">
                <a:pos x="345" y="0"/>
              </a:cxn>
              <a:cxn ang="0">
                <a:pos x="316" y="39"/>
              </a:cxn>
              <a:cxn ang="0">
                <a:pos x="278" y="125"/>
              </a:cxn>
              <a:cxn ang="0">
                <a:pos x="240" y="208"/>
              </a:cxn>
              <a:cxn ang="0">
                <a:pos x="102" y="352"/>
              </a:cxn>
              <a:cxn ang="0">
                <a:pos x="0" y="407"/>
              </a:cxn>
            </a:cxnLst>
            <a:rect l="0" t="0" r="r" b="b"/>
            <a:pathLst>
              <a:path w="780" h="672">
                <a:moveTo>
                  <a:pt x="0" y="407"/>
                </a:moveTo>
                <a:lnTo>
                  <a:pt x="137" y="452"/>
                </a:lnTo>
                <a:lnTo>
                  <a:pt x="214" y="528"/>
                </a:lnTo>
                <a:lnTo>
                  <a:pt x="265" y="573"/>
                </a:lnTo>
                <a:lnTo>
                  <a:pt x="396" y="637"/>
                </a:lnTo>
                <a:lnTo>
                  <a:pt x="502" y="669"/>
                </a:lnTo>
                <a:lnTo>
                  <a:pt x="640" y="672"/>
                </a:lnTo>
                <a:lnTo>
                  <a:pt x="716" y="647"/>
                </a:lnTo>
                <a:lnTo>
                  <a:pt x="752" y="583"/>
                </a:lnTo>
                <a:lnTo>
                  <a:pt x="780" y="496"/>
                </a:lnTo>
                <a:lnTo>
                  <a:pt x="774" y="436"/>
                </a:lnTo>
                <a:lnTo>
                  <a:pt x="723" y="349"/>
                </a:lnTo>
                <a:lnTo>
                  <a:pt x="678" y="298"/>
                </a:lnTo>
                <a:lnTo>
                  <a:pt x="659" y="276"/>
                </a:lnTo>
                <a:lnTo>
                  <a:pt x="572" y="106"/>
                </a:lnTo>
                <a:lnTo>
                  <a:pt x="528" y="39"/>
                </a:lnTo>
                <a:lnTo>
                  <a:pt x="460" y="16"/>
                </a:lnTo>
                <a:lnTo>
                  <a:pt x="400" y="4"/>
                </a:lnTo>
                <a:lnTo>
                  <a:pt x="345" y="0"/>
                </a:lnTo>
                <a:lnTo>
                  <a:pt x="316" y="39"/>
                </a:lnTo>
                <a:lnTo>
                  <a:pt x="278" y="125"/>
                </a:lnTo>
                <a:lnTo>
                  <a:pt x="240" y="208"/>
                </a:lnTo>
                <a:lnTo>
                  <a:pt x="102" y="352"/>
                </a:lnTo>
                <a:lnTo>
                  <a:pt x="0" y="407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12" name="Freeform 5"/>
          <p:cNvSpPr>
            <a:spLocks/>
          </p:cNvSpPr>
          <p:nvPr/>
        </p:nvSpPr>
        <p:spPr bwMode="auto">
          <a:xfrm>
            <a:off x="3648075" y="3381041"/>
            <a:ext cx="654050" cy="1528111"/>
          </a:xfrm>
          <a:custGeom>
            <a:avLst/>
            <a:gdLst/>
            <a:ahLst/>
            <a:cxnLst>
              <a:cxn ang="0">
                <a:pos x="0" y="883"/>
              </a:cxn>
              <a:cxn ang="0">
                <a:pos x="128" y="855"/>
              </a:cxn>
              <a:cxn ang="0">
                <a:pos x="211" y="800"/>
              </a:cxn>
              <a:cxn ang="0">
                <a:pos x="291" y="733"/>
              </a:cxn>
              <a:cxn ang="0">
                <a:pos x="355" y="666"/>
              </a:cxn>
              <a:cxn ang="0">
                <a:pos x="387" y="615"/>
              </a:cxn>
              <a:cxn ang="0">
                <a:pos x="412" y="467"/>
              </a:cxn>
              <a:cxn ang="0">
                <a:pos x="409" y="349"/>
              </a:cxn>
              <a:cxn ang="0">
                <a:pos x="380" y="218"/>
              </a:cxn>
              <a:cxn ang="0">
                <a:pos x="336" y="122"/>
              </a:cxn>
              <a:cxn ang="0">
                <a:pos x="288" y="58"/>
              </a:cxn>
              <a:cxn ang="0">
                <a:pos x="230" y="0"/>
              </a:cxn>
              <a:cxn ang="0">
                <a:pos x="182" y="51"/>
              </a:cxn>
              <a:cxn ang="0">
                <a:pos x="124" y="122"/>
              </a:cxn>
              <a:cxn ang="0">
                <a:pos x="83" y="202"/>
              </a:cxn>
              <a:cxn ang="0">
                <a:pos x="51" y="397"/>
              </a:cxn>
              <a:cxn ang="0">
                <a:pos x="48" y="461"/>
              </a:cxn>
              <a:cxn ang="0">
                <a:pos x="60" y="570"/>
              </a:cxn>
              <a:cxn ang="0">
                <a:pos x="54" y="682"/>
              </a:cxn>
              <a:cxn ang="0">
                <a:pos x="16" y="787"/>
              </a:cxn>
              <a:cxn ang="0">
                <a:pos x="0" y="883"/>
              </a:cxn>
            </a:cxnLst>
            <a:rect l="0" t="0" r="r" b="b"/>
            <a:pathLst>
              <a:path w="412" h="883">
                <a:moveTo>
                  <a:pt x="0" y="883"/>
                </a:moveTo>
                <a:lnTo>
                  <a:pt x="128" y="855"/>
                </a:lnTo>
                <a:lnTo>
                  <a:pt x="211" y="800"/>
                </a:lnTo>
                <a:lnTo>
                  <a:pt x="291" y="733"/>
                </a:lnTo>
                <a:lnTo>
                  <a:pt x="355" y="666"/>
                </a:lnTo>
                <a:lnTo>
                  <a:pt x="387" y="615"/>
                </a:lnTo>
                <a:lnTo>
                  <a:pt x="412" y="467"/>
                </a:lnTo>
                <a:lnTo>
                  <a:pt x="409" y="349"/>
                </a:lnTo>
                <a:lnTo>
                  <a:pt x="380" y="218"/>
                </a:lnTo>
                <a:lnTo>
                  <a:pt x="336" y="122"/>
                </a:lnTo>
                <a:lnTo>
                  <a:pt x="288" y="58"/>
                </a:lnTo>
                <a:lnTo>
                  <a:pt x="230" y="0"/>
                </a:lnTo>
                <a:lnTo>
                  <a:pt x="182" y="51"/>
                </a:lnTo>
                <a:lnTo>
                  <a:pt x="124" y="122"/>
                </a:lnTo>
                <a:lnTo>
                  <a:pt x="83" y="202"/>
                </a:lnTo>
                <a:lnTo>
                  <a:pt x="51" y="397"/>
                </a:lnTo>
                <a:lnTo>
                  <a:pt x="48" y="461"/>
                </a:lnTo>
                <a:lnTo>
                  <a:pt x="60" y="570"/>
                </a:lnTo>
                <a:lnTo>
                  <a:pt x="54" y="682"/>
                </a:lnTo>
                <a:lnTo>
                  <a:pt x="16" y="787"/>
                </a:lnTo>
                <a:lnTo>
                  <a:pt x="0" y="883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188229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19000">
        <p15:prstTrans prst="curtains"/>
      </p:transition>
    </mc:Choice>
    <mc:Fallback xmlns="">
      <p:transition spd="slow" advClick="0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8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2000" fill="hold"/>
                                        <p:tgtEl>
                                          <p:spTgt spid="12"/>
                                        </p:tgtEl>
                                      </p:cBhvr>
                                      <p:by x="100000" y="40000"/>
                                    </p:animScale>
                                  </p:childTnLst>
                                </p:cTn>
                              </p:par>
                              <p:par>
                                <p:cTn id="13" presetID="59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1.85185E-6 C 4.44444E-6 -0.03496 0.10694 -0.06204 0.23715 -0.06204 C 0.37135 -0.06204 0.41632 -0.0294 0.47847 1.85185E-6 C 0.51944 0.05393 0.58541 0.06204 0.71961 0.06204 C 0.84982 0.06204 0.95694 0.03495 0.95694 1.85185E-6 " pathEditMode="relative" rAng="0" ptsTypes="fffff"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7847" y="0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animRot by="1800000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6" presetClass="emph" presetSubtype="0" fill="hold" grpId="1" nodeType="withEffect">
                                  <p:stCondLst>
                                    <p:cond delay="100"/>
                                  </p:stCondLst>
                                  <p:childTnLst>
                                    <p:animScale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9" presetID="0" presetClass="path" presetSubtype="0" accel="50000" decel="50000" fill="hold" grpId="2" nodeType="with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-1.11111E-6 -1.48148E-6 C 0.02708 -0.05764 0.05452 -0.11481 0.11945 -0.1331 C 0.18438 -0.15139 0.30695 -0.12917 0.38941 -0.10972 C 0.47188 -0.09051 0.53854 -0.02546 0.61406 -0.01643 C 0.68941 -0.00741 0.79792 -0.04143 0.84236 -0.05625 C 0.88663 -0.07106 0.88351 -0.08819 0.88038 -0.10532 " pathEditMode="relative" rAng="0" ptsTypes="aaaaaA">
                                      <p:cBhvr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4300" y="-7600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8" presetClass="emph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animRot by="2400000">
                                      <p:cBhvr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6" presetClass="emph" presetSubtype="0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24" dur="2000" fill="hold"/>
                                        <p:tgtEl>
                                          <p:spTgt spid="11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5" presetID="0" presetClass="path" presetSubtype="0" accel="50000" decel="50000" fill="hold" grpId="2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7" presetID="8" presetClass="emph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animRot by="-5400000">
                                      <p:cBhvr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6" presetClass="emph" presetSubtype="0" fill="hold" grpId="1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100000" y="40000"/>
                                    </p:animScale>
                                  </p:childTnLst>
                                </p:cTn>
                              </p:par>
                              <p:par>
                                <p:cTn id="31" presetID="0" presetClass="path" presetSubtype="0" accel="50000" decel="50000" fill="hold" grpId="2" nodeType="withEffect">
                                  <p:stCondLst>
                                    <p:cond delay="4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3" presetID="8" presetClass="emph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5400000">
                                      <p:cBhvr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6" presetClass="emph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36" dur="2000" fill="hold"/>
                                        <p:tgtEl>
                                          <p:spTgt spid="9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0" presetClass="path" presetSubtype="0" accel="50000" decel="50000" fill="hold" grpId="2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3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9" presetID="8" presetClass="emph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6" presetClass="emph" presetSubtype="0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animScale>
                                      <p:cBhvr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3" presetID="0" presetClass="path" presetSubtype="0" accel="50000" decel="50000" fill="hold" grpId="2" nodeType="withEffect">
                                  <p:stCondLst>
                                    <p:cond delay="6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4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2000"/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2000"/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2000"/>
                                        <p:tgtEl>
                                          <p:spTgt spid="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Rectangle 29"/>
          <p:cNvSpPr/>
          <p:nvPr/>
        </p:nvSpPr>
        <p:spPr>
          <a:xfrm>
            <a:off x="1524000" y="0"/>
            <a:ext cx="9235440" cy="6858000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95000"/>
                  <a:lumOff val="5000"/>
                  <a:alpha val="60000"/>
                </a:schemeClr>
              </a:gs>
              <a:gs pos="100000">
                <a:schemeClr val="tx1">
                  <a:lumMod val="95000"/>
                  <a:lumOff val="5000"/>
                  <a:alpha val="9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 useBgFill="1">
        <p:nvSpPr>
          <p:cNvPr id="7" name="Freeform 4"/>
          <p:cNvSpPr>
            <a:spLocks/>
          </p:cNvSpPr>
          <p:nvPr/>
        </p:nvSpPr>
        <p:spPr bwMode="auto">
          <a:xfrm>
            <a:off x="2701925" y="3868403"/>
            <a:ext cx="1047750" cy="1268523"/>
          </a:xfrm>
          <a:custGeom>
            <a:avLst/>
            <a:gdLst/>
            <a:ahLst/>
            <a:cxnLst>
              <a:cxn ang="0">
                <a:pos x="637" y="404"/>
              </a:cxn>
              <a:cxn ang="0">
                <a:pos x="660" y="362"/>
              </a:cxn>
              <a:cxn ang="0">
                <a:pos x="660" y="317"/>
              </a:cxn>
              <a:cxn ang="0">
                <a:pos x="660" y="237"/>
              </a:cxn>
              <a:cxn ang="0">
                <a:pos x="653" y="192"/>
              </a:cxn>
              <a:cxn ang="0">
                <a:pos x="634" y="148"/>
              </a:cxn>
              <a:cxn ang="0">
                <a:pos x="599" y="96"/>
              </a:cxn>
              <a:cxn ang="0">
                <a:pos x="567" y="55"/>
              </a:cxn>
              <a:cxn ang="0">
                <a:pos x="525" y="23"/>
              </a:cxn>
              <a:cxn ang="0">
                <a:pos x="391" y="0"/>
              </a:cxn>
              <a:cxn ang="0">
                <a:pos x="288" y="0"/>
              </a:cxn>
              <a:cxn ang="0">
                <a:pos x="189" y="20"/>
              </a:cxn>
              <a:cxn ang="0">
                <a:pos x="84" y="71"/>
              </a:cxn>
              <a:cxn ang="0">
                <a:pos x="26" y="116"/>
              </a:cxn>
              <a:cxn ang="0">
                <a:pos x="0" y="189"/>
              </a:cxn>
              <a:cxn ang="0">
                <a:pos x="7" y="311"/>
              </a:cxn>
              <a:cxn ang="0">
                <a:pos x="36" y="432"/>
              </a:cxn>
              <a:cxn ang="0">
                <a:pos x="103" y="557"/>
              </a:cxn>
              <a:cxn ang="0">
                <a:pos x="138" y="612"/>
              </a:cxn>
              <a:cxn ang="0">
                <a:pos x="189" y="672"/>
              </a:cxn>
              <a:cxn ang="0">
                <a:pos x="237" y="720"/>
              </a:cxn>
              <a:cxn ang="0">
                <a:pos x="298" y="733"/>
              </a:cxn>
              <a:cxn ang="0">
                <a:pos x="362" y="727"/>
              </a:cxn>
              <a:cxn ang="0">
                <a:pos x="423" y="704"/>
              </a:cxn>
              <a:cxn ang="0">
                <a:pos x="464" y="663"/>
              </a:cxn>
              <a:cxn ang="0">
                <a:pos x="522" y="637"/>
              </a:cxn>
              <a:cxn ang="0">
                <a:pos x="596" y="580"/>
              </a:cxn>
              <a:cxn ang="0">
                <a:pos x="637" y="404"/>
              </a:cxn>
            </a:cxnLst>
            <a:rect l="0" t="0" r="r" b="b"/>
            <a:pathLst>
              <a:path w="660" h="733">
                <a:moveTo>
                  <a:pt x="637" y="404"/>
                </a:moveTo>
                <a:lnTo>
                  <a:pt x="660" y="362"/>
                </a:lnTo>
                <a:lnTo>
                  <a:pt x="660" y="317"/>
                </a:lnTo>
                <a:lnTo>
                  <a:pt x="660" y="237"/>
                </a:lnTo>
                <a:lnTo>
                  <a:pt x="653" y="192"/>
                </a:lnTo>
                <a:lnTo>
                  <a:pt x="634" y="148"/>
                </a:lnTo>
                <a:lnTo>
                  <a:pt x="599" y="96"/>
                </a:lnTo>
                <a:lnTo>
                  <a:pt x="567" y="55"/>
                </a:lnTo>
                <a:lnTo>
                  <a:pt x="525" y="23"/>
                </a:lnTo>
                <a:lnTo>
                  <a:pt x="391" y="0"/>
                </a:lnTo>
                <a:lnTo>
                  <a:pt x="288" y="0"/>
                </a:lnTo>
                <a:lnTo>
                  <a:pt x="189" y="20"/>
                </a:lnTo>
                <a:lnTo>
                  <a:pt x="84" y="71"/>
                </a:lnTo>
                <a:lnTo>
                  <a:pt x="26" y="116"/>
                </a:lnTo>
                <a:lnTo>
                  <a:pt x="0" y="189"/>
                </a:lnTo>
                <a:lnTo>
                  <a:pt x="7" y="311"/>
                </a:lnTo>
                <a:lnTo>
                  <a:pt x="36" y="432"/>
                </a:lnTo>
                <a:lnTo>
                  <a:pt x="103" y="557"/>
                </a:lnTo>
                <a:lnTo>
                  <a:pt x="138" y="612"/>
                </a:lnTo>
                <a:lnTo>
                  <a:pt x="189" y="672"/>
                </a:lnTo>
                <a:lnTo>
                  <a:pt x="237" y="720"/>
                </a:lnTo>
                <a:lnTo>
                  <a:pt x="298" y="733"/>
                </a:lnTo>
                <a:lnTo>
                  <a:pt x="362" y="727"/>
                </a:lnTo>
                <a:lnTo>
                  <a:pt x="423" y="704"/>
                </a:lnTo>
                <a:lnTo>
                  <a:pt x="464" y="663"/>
                </a:lnTo>
                <a:lnTo>
                  <a:pt x="522" y="637"/>
                </a:lnTo>
                <a:lnTo>
                  <a:pt x="596" y="580"/>
                </a:lnTo>
                <a:lnTo>
                  <a:pt x="637" y="404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8" name="Freeform 9"/>
          <p:cNvSpPr>
            <a:spLocks/>
          </p:cNvSpPr>
          <p:nvPr/>
        </p:nvSpPr>
        <p:spPr bwMode="auto">
          <a:xfrm>
            <a:off x="3068639" y="4722478"/>
            <a:ext cx="827087" cy="1162957"/>
          </a:xfrm>
          <a:custGeom>
            <a:avLst/>
            <a:gdLst/>
            <a:ahLst/>
            <a:cxnLst>
              <a:cxn ang="0">
                <a:pos x="454" y="451"/>
              </a:cxn>
              <a:cxn ang="0">
                <a:pos x="381" y="477"/>
              </a:cxn>
              <a:cxn ang="0">
                <a:pos x="339" y="518"/>
              </a:cxn>
              <a:cxn ang="0">
                <a:pos x="317" y="573"/>
              </a:cxn>
              <a:cxn ang="0">
                <a:pos x="269" y="614"/>
              </a:cxn>
              <a:cxn ang="0">
                <a:pos x="211" y="653"/>
              </a:cxn>
              <a:cxn ang="0">
                <a:pos x="147" y="672"/>
              </a:cxn>
              <a:cxn ang="0">
                <a:pos x="93" y="669"/>
              </a:cxn>
              <a:cxn ang="0">
                <a:pos x="41" y="662"/>
              </a:cxn>
              <a:cxn ang="0">
                <a:pos x="0" y="669"/>
              </a:cxn>
              <a:cxn ang="0">
                <a:pos x="16" y="630"/>
              </a:cxn>
              <a:cxn ang="0">
                <a:pos x="25" y="576"/>
              </a:cxn>
              <a:cxn ang="0">
                <a:pos x="29" y="483"/>
              </a:cxn>
              <a:cxn ang="0">
                <a:pos x="48" y="387"/>
              </a:cxn>
              <a:cxn ang="0">
                <a:pos x="89" y="301"/>
              </a:cxn>
              <a:cxn ang="0">
                <a:pos x="141" y="224"/>
              </a:cxn>
              <a:cxn ang="0">
                <a:pos x="185" y="163"/>
              </a:cxn>
              <a:cxn ang="0">
                <a:pos x="275" y="93"/>
              </a:cxn>
              <a:cxn ang="0">
                <a:pos x="352" y="35"/>
              </a:cxn>
              <a:cxn ang="0">
                <a:pos x="435" y="0"/>
              </a:cxn>
              <a:cxn ang="0">
                <a:pos x="521" y="0"/>
              </a:cxn>
              <a:cxn ang="0">
                <a:pos x="499" y="80"/>
              </a:cxn>
              <a:cxn ang="0">
                <a:pos x="435" y="195"/>
              </a:cxn>
              <a:cxn ang="0">
                <a:pos x="425" y="326"/>
              </a:cxn>
              <a:cxn ang="0">
                <a:pos x="454" y="451"/>
              </a:cxn>
            </a:cxnLst>
            <a:rect l="0" t="0" r="r" b="b"/>
            <a:pathLst>
              <a:path w="521" h="672">
                <a:moveTo>
                  <a:pt x="454" y="451"/>
                </a:moveTo>
                <a:lnTo>
                  <a:pt x="381" y="477"/>
                </a:lnTo>
                <a:lnTo>
                  <a:pt x="339" y="518"/>
                </a:lnTo>
                <a:lnTo>
                  <a:pt x="317" y="573"/>
                </a:lnTo>
                <a:lnTo>
                  <a:pt x="269" y="614"/>
                </a:lnTo>
                <a:lnTo>
                  <a:pt x="211" y="653"/>
                </a:lnTo>
                <a:lnTo>
                  <a:pt x="147" y="672"/>
                </a:lnTo>
                <a:lnTo>
                  <a:pt x="93" y="669"/>
                </a:lnTo>
                <a:lnTo>
                  <a:pt x="41" y="662"/>
                </a:lnTo>
                <a:lnTo>
                  <a:pt x="0" y="669"/>
                </a:lnTo>
                <a:lnTo>
                  <a:pt x="16" y="630"/>
                </a:lnTo>
                <a:lnTo>
                  <a:pt x="25" y="576"/>
                </a:lnTo>
                <a:lnTo>
                  <a:pt x="29" y="483"/>
                </a:lnTo>
                <a:lnTo>
                  <a:pt x="48" y="387"/>
                </a:lnTo>
                <a:lnTo>
                  <a:pt x="89" y="301"/>
                </a:lnTo>
                <a:lnTo>
                  <a:pt x="141" y="224"/>
                </a:lnTo>
                <a:lnTo>
                  <a:pt x="185" y="163"/>
                </a:lnTo>
                <a:lnTo>
                  <a:pt x="275" y="93"/>
                </a:lnTo>
                <a:lnTo>
                  <a:pt x="352" y="35"/>
                </a:lnTo>
                <a:lnTo>
                  <a:pt x="435" y="0"/>
                </a:lnTo>
                <a:lnTo>
                  <a:pt x="521" y="0"/>
                </a:lnTo>
                <a:lnTo>
                  <a:pt x="499" y="80"/>
                </a:lnTo>
                <a:lnTo>
                  <a:pt x="435" y="195"/>
                </a:lnTo>
                <a:lnTo>
                  <a:pt x="425" y="326"/>
                </a:lnTo>
                <a:lnTo>
                  <a:pt x="454" y="451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9" name="Freeform 8"/>
          <p:cNvSpPr>
            <a:spLocks/>
          </p:cNvSpPr>
          <p:nvPr/>
        </p:nvSpPr>
        <p:spPr bwMode="auto">
          <a:xfrm>
            <a:off x="3708400" y="4763754"/>
            <a:ext cx="731838" cy="1278907"/>
          </a:xfrm>
          <a:custGeom>
            <a:avLst/>
            <a:gdLst/>
            <a:ahLst/>
            <a:cxnLst>
              <a:cxn ang="0">
                <a:pos x="102" y="0"/>
              </a:cxn>
              <a:cxn ang="0">
                <a:pos x="29" y="137"/>
              </a:cxn>
              <a:cxn ang="0">
                <a:pos x="0" y="249"/>
              </a:cxn>
              <a:cxn ang="0">
                <a:pos x="3" y="316"/>
              </a:cxn>
              <a:cxn ang="0">
                <a:pos x="35" y="403"/>
              </a:cxn>
              <a:cxn ang="0">
                <a:pos x="42" y="467"/>
              </a:cxn>
              <a:cxn ang="0">
                <a:pos x="90" y="540"/>
              </a:cxn>
              <a:cxn ang="0">
                <a:pos x="144" y="617"/>
              </a:cxn>
              <a:cxn ang="0">
                <a:pos x="205" y="672"/>
              </a:cxn>
              <a:cxn ang="0">
                <a:pos x="275" y="726"/>
              </a:cxn>
              <a:cxn ang="0">
                <a:pos x="294" y="732"/>
              </a:cxn>
              <a:cxn ang="0">
                <a:pos x="339" y="739"/>
              </a:cxn>
              <a:cxn ang="0">
                <a:pos x="390" y="732"/>
              </a:cxn>
              <a:cxn ang="0">
                <a:pos x="416" y="694"/>
              </a:cxn>
              <a:cxn ang="0">
                <a:pos x="432" y="659"/>
              </a:cxn>
              <a:cxn ang="0">
                <a:pos x="461" y="630"/>
              </a:cxn>
              <a:cxn ang="0">
                <a:pos x="410" y="531"/>
              </a:cxn>
              <a:cxn ang="0">
                <a:pos x="346" y="438"/>
              </a:cxn>
              <a:cxn ang="0">
                <a:pos x="288" y="329"/>
              </a:cxn>
              <a:cxn ang="0">
                <a:pos x="230" y="249"/>
              </a:cxn>
              <a:cxn ang="0">
                <a:pos x="160" y="150"/>
              </a:cxn>
              <a:cxn ang="0">
                <a:pos x="102" y="0"/>
              </a:cxn>
            </a:cxnLst>
            <a:rect l="0" t="0" r="r" b="b"/>
            <a:pathLst>
              <a:path w="461" h="739">
                <a:moveTo>
                  <a:pt x="102" y="0"/>
                </a:moveTo>
                <a:lnTo>
                  <a:pt x="29" y="137"/>
                </a:lnTo>
                <a:lnTo>
                  <a:pt x="0" y="249"/>
                </a:lnTo>
                <a:lnTo>
                  <a:pt x="3" y="316"/>
                </a:lnTo>
                <a:lnTo>
                  <a:pt x="35" y="403"/>
                </a:lnTo>
                <a:lnTo>
                  <a:pt x="42" y="467"/>
                </a:lnTo>
                <a:lnTo>
                  <a:pt x="90" y="540"/>
                </a:lnTo>
                <a:lnTo>
                  <a:pt x="144" y="617"/>
                </a:lnTo>
                <a:lnTo>
                  <a:pt x="205" y="672"/>
                </a:lnTo>
                <a:lnTo>
                  <a:pt x="275" y="726"/>
                </a:lnTo>
                <a:lnTo>
                  <a:pt x="294" y="732"/>
                </a:lnTo>
                <a:lnTo>
                  <a:pt x="339" y="739"/>
                </a:lnTo>
                <a:lnTo>
                  <a:pt x="390" y="732"/>
                </a:lnTo>
                <a:lnTo>
                  <a:pt x="416" y="694"/>
                </a:lnTo>
                <a:lnTo>
                  <a:pt x="432" y="659"/>
                </a:lnTo>
                <a:lnTo>
                  <a:pt x="461" y="630"/>
                </a:lnTo>
                <a:lnTo>
                  <a:pt x="410" y="531"/>
                </a:lnTo>
                <a:lnTo>
                  <a:pt x="346" y="438"/>
                </a:lnTo>
                <a:lnTo>
                  <a:pt x="288" y="329"/>
                </a:lnTo>
                <a:lnTo>
                  <a:pt x="230" y="249"/>
                </a:lnTo>
                <a:lnTo>
                  <a:pt x="160" y="150"/>
                </a:lnTo>
                <a:lnTo>
                  <a:pt x="102" y="0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10" name="Freeform 7"/>
          <p:cNvSpPr>
            <a:spLocks/>
          </p:cNvSpPr>
          <p:nvPr/>
        </p:nvSpPr>
        <p:spPr bwMode="auto">
          <a:xfrm>
            <a:off x="3856038" y="4706603"/>
            <a:ext cx="1143000" cy="1308326"/>
          </a:xfrm>
          <a:custGeom>
            <a:avLst/>
            <a:gdLst/>
            <a:ahLst/>
            <a:cxnLst>
              <a:cxn ang="0">
                <a:pos x="150" y="61"/>
              </a:cxn>
              <a:cxn ang="0">
                <a:pos x="454" y="272"/>
              </a:cxn>
              <a:cxn ang="0">
                <a:pos x="560" y="394"/>
              </a:cxn>
              <a:cxn ang="0">
                <a:pos x="653" y="522"/>
              </a:cxn>
              <a:cxn ang="0">
                <a:pos x="701" y="669"/>
              </a:cxn>
              <a:cxn ang="0">
                <a:pos x="720" y="756"/>
              </a:cxn>
              <a:cxn ang="0">
                <a:pos x="688" y="736"/>
              </a:cxn>
              <a:cxn ang="0">
                <a:pos x="560" y="730"/>
              </a:cxn>
              <a:cxn ang="0">
                <a:pos x="470" y="714"/>
              </a:cxn>
              <a:cxn ang="0">
                <a:pos x="368" y="666"/>
              </a:cxn>
              <a:cxn ang="0">
                <a:pos x="265" y="522"/>
              </a:cxn>
              <a:cxn ang="0">
                <a:pos x="192" y="378"/>
              </a:cxn>
              <a:cxn ang="0">
                <a:pos x="105" y="260"/>
              </a:cxn>
              <a:cxn ang="0">
                <a:pos x="51" y="160"/>
              </a:cxn>
              <a:cxn ang="0">
                <a:pos x="13" y="68"/>
              </a:cxn>
              <a:cxn ang="0">
                <a:pos x="0" y="20"/>
              </a:cxn>
              <a:cxn ang="0">
                <a:pos x="6" y="0"/>
              </a:cxn>
              <a:cxn ang="0">
                <a:pos x="99" y="16"/>
              </a:cxn>
              <a:cxn ang="0">
                <a:pos x="137" y="45"/>
              </a:cxn>
              <a:cxn ang="0">
                <a:pos x="150" y="61"/>
              </a:cxn>
            </a:cxnLst>
            <a:rect l="0" t="0" r="r" b="b"/>
            <a:pathLst>
              <a:path w="720" h="756">
                <a:moveTo>
                  <a:pt x="150" y="61"/>
                </a:moveTo>
                <a:lnTo>
                  <a:pt x="454" y="272"/>
                </a:lnTo>
                <a:lnTo>
                  <a:pt x="560" y="394"/>
                </a:lnTo>
                <a:lnTo>
                  <a:pt x="653" y="522"/>
                </a:lnTo>
                <a:lnTo>
                  <a:pt x="701" y="669"/>
                </a:lnTo>
                <a:lnTo>
                  <a:pt x="720" y="756"/>
                </a:lnTo>
                <a:lnTo>
                  <a:pt x="688" y="736"/>
                </a:lnTo>
                <a:lnTo>
                  <a:pt x="560" y="730"/>
                </a:lnTo>
                <a:lnTo>
                  <a:pt x="470" y="714"/>
                </a:lnTo>
                <a:lnTo>
                  <a:pt x="368" y="666"/>
                </a:lnTo>
                <a:lnTo>
                  <a:pt x="265" y="522"/>
                </a:lnTo>
                <a:lnTo>
                  <a:pt x="192" y="378"/>
                </a:lnTo>
                <a:lnTo>
                  <a:pt x="105" y="260"/>
                </a:lnTo>
                <a:lnTo>
                  <a:pt x="51" y="160"/>
                </a:lnTo>
                <a:lnTo>
                  <a:pt x="13" y="68"/>
                </a:lnTo>
                <a:lnTo>
                  <a:pt x="0" y="20"/>
                </a:lnTo>
                <a:lnTo>
                  <a:pt x="6" y="0"/>
                </a:lnTo>
                <a:lnTo>
                  <a:pt x="99" y="16"/>
                </a:lnTo>
                <a:lnTo>
                  <a:pt x="137" y="45"/>
                </a:lnTo>
                <a:lnTo>
                  <a:pt x="150" y="61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11" name="Freeform 6"/>
          <p:cNvSpPr>
            <a:spLocks/>
          </p:cNvSpPr>
          <p:nvPr/>
        </p:nvSpPr>
        <p:spPr bwMode="auto">
          <a:xfrm>
            <a:off x="3851275" y="4071603"/>
            <a:ext cx="1238250" cy="1162957"/>
          </a:xfrm>
          <a:custGeom>
            <a:avLst/>
            <a:gdLst/>
            <a:ahLst/>
            <a:cxnLst>
              <a:cxn ang="0">
                <a:pos x="0" y="407"/>
              </a:cxn>
              <a:cxn ang="0">
                <a:pos x="137" y="452"/>
              </a:cxn>
              <a:cxn ang="0">
                <a:pos x="214" y="528"/>
              </a:cxn>
              <a:cxn ang="0">
                <a:pos x="265" y="573"/>
              </a:cxn>
              <a:cxn ang="0">
                <a:pos x="396" y="637"/>
              </a:cxn>
              <a:cxn ang="0">
                <a:pos x="502" y="669"/>
              </a:cxn>
              <a:cxn ang="0">
                <a:pos x="640" y="672"/>
              </a:cxn>
              <a:cxn ang="0">
                <a:pos x="716" y="647"/>
              </a:cxn>
              <a:cxn ang="0">
                <a:pos x="752" y="583"/>
              </a:cxn>
              <a:cxn ang="0">
                <a:pos x="780" y="496"/>
              </a:cxn>
              <a:cxn ang="0">
                <a:pos x="774" y="436"/>
              </a:cxn>
              <a:cxn ang="0">
                <a:pos x="723" y="349"/>
              </a:cxn>
              <a:cxn ang="0">
                <a:pos x="678" y="298"/>
              </a:cxn>
              <a:cxn ang="0">
                <a:pos x="659" y="276"/>
              </a:cxn>
              <a:cxn ang="0">
                <a:pos x="572" y="106"/>
              </a:cxn>
              <a:cxn ang="0">
                <a:pos x="528" y="39"/>
              </a:cxn>
              <a:cxn ang="0">
                <a:pos x="460" y="16"/>
              </a:cxn>
              <a:cxn ang="0">
                <a:pos x="400" y="4"/>
              </a:cxn>
              <a:cxn ang="0">
                <a:pos x="345" y="0"/>
              </a:cxn>
              <a:cxn ang="0">
                <a:pos x="316" y="39"/>
              </a:cxn>
              <a:cxn ang="0">
                <a:pos x="278" y="125"/>
              </a:cxn>
              <a:cxn ang="0">
                <a:pos x="240" y="208"/>
              </a:cxn>
              <a:cxn ang="0">
                <a:pos x="102" y="352"/>
              </a:cxn>
              <a:cxn ang="0">
                <a:pos x="0" y="407"/>
              </a:cxn>
            </a:cxnLst>
            <a:rect l="0" t="0" r="r" b="b"/>
            <a:pathLst>
              <a:path w="780" h="672">
                <a:moveTo>
                  <a:pt x="0" y="407"/>
                </a:moveTo>
                <a:lnTo>
                  <a:pt x="137" y="452"/>
                </a:lnTo>
                <a:lnTo>
                  <a:pt x="214" y="528"/>
                </a:lnTo>
                <a:lnTo>
                  <a:pt x="265" y="573"/>
                </a:lnTo>
                <a:lnTo>
                  <a:pt x="396" y="637"/>
                </a:lnTo>
                <a:lnTo>
                  <a:pt x="502" y="669"/>
                </a:lnTo>
                <a:lnTo>
                  <a:pt x="640" y="672"/>
                </a:lnTo>
                <a:lnTo>
                  <a:pt x="716" y="647"/>
                </a:lnTo>
                <a:lnTo>
                  <a:pt x="752" y="583"/>
                </a:lnTo>
                <a:lnTo>
                  <a:pt x="780" y="496"/>
                </a:lnTo>
                <a:lnTo>
                  <a:pt x="774" y="436"/>
                </a:lnTo>
                <a:lnTo>
                  <a:pt x="723" y="349"/>
                </a:lnTo>
                <a:lnTo>
                  <a:pt x="678" y="298"/>
                </a:lnTo>
                <a:lnTo>
                  <a:pt x="659" y="276"/>
                </a:lnTo>
                <a:lnTo>
                  <a:pt x="572" y="106"/>
                </a:lnTo>
                <a:lnTo>
                  <a:pt x="528" y="39"/>
                </a:lnTo>
                <a:lnTo>
                  <a:pt x="460" y="16"/>
                </a:lnTo>
                <a:lnTo>
                  <a:pt x="400" y="4"/>
                </a:lnTo>
                <a:lnTo>
                  <a:pt x="345" y="0"/>
                </a:lnTo>
                <a:lnTo>
                  <a:pt x="316" y="39"/>
                </a:lnTo>
                <a:lnTo>
                  <a:pt x="278" y="125"/>
                </a:lnTo>
                <a:lnTo>
                  <a:pt x="240" y="208"/>
                </a:lnTo>
                <a:lnTo>
                  <a:pt x="102" y="352"/>
                </a:lnTo>
                <a:lnTo>
                  <a:pt x="0" y="407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12" name="Freeform 5"/>
          <p:cNvSpPr>
            <a:spLocks/>
          </p:cNvSpPr>
          <p:nvPr/>
        </p:nvSpPr>
        <p:spPr bwMode="auto">
          <a:xfrm>
            <a:off x="3648075" y="3381041"/>
            <a:ext cx="654050" cy="1528111"/>
          </a:xfrm>
          <a:custGeom>
            <a:avLst/>
            <a:gdLst/>
            <a:ahLst/>
            <a:cxnLst>
              <a:cxn ang="0">
                <a:pos x="0" y="883"/>
              </a:cxn>
              <a:cxn ang="0">
                <a:pos x="128" y="855"/>
              </a:cxn>
              <a:cxn ang="0">
                <a:pos x="211" y="800"/>
              </a:cxn>
              <a:cxn ang="0">
                <a:pos x="291" y="733"/>
              </a:cxn>
              <a:cxn ang="0">
                <a:pos x="355" y="666"/>
              </a:cxn>
              <a:cxn ang="0">
                <a:pos x="387" y="615"/>
              </a:cxn>
              <a:cxn ang="0">
                <a:pos x="412" y="467"/>
              </a:cxn>
              <a:cxn ang="0">
                <a:pos x="409" y="349"/>
              </a:cxn>
              <a:cxn ang="0">
                <a:pos x="380" y="218"/>
              </a:cxn>
              <a:cxn ang="0">
                <a:pos x="336" y="122"/>
              </a:cxn>
              <a:cxn ang="0">
                <a:pos x="288" y="58"/>
              </a:cxn>
              <a:cxn ang="0">
                <a:pos x="230" y="0"/>
              </a:cxn>
              <a:cxn ang="0">
                <a:pos x="182" y="51"/>
              </a:cxn>
              <a:cxn ang="0">
                <a:pos x="124" y="122"/>
              </a:cxn>
              <a:cxn ang="0">
                <a:pos x="83" y="202"/>
              </a:cxn>
              <a:cxn ang="0">
                <a:pos x="51" y="397"/>
              </a:cxn>
              <a:cxn ang="0">
                <a:pos x="48" y="461"/>
              </a:cxn>
              <a:cxn ang="0">
                <a:pos x="60" y="570"/>
              </a:cxn>
              <a:cxn ang="0">
                <a:pos x="54" y="682"/>
              </a:cxn>
              <a:cxn ang="0">
                <a:pos x="16" y="787"/>
              </a:cxn>
              <a:cxn ang="0">
                <a:pos x="0" y="883"/>
              </a:cxn>
            </a:cxnLst>
            <a:rect l="0" t="0" r="r" b="b"/>
            <a:pathLst>
              <a:path w="412" h="883">
                <a:moveTo>
                  <a:pt x="0" y="883"/>
                </a:moveTo>
                <a:lnTo>
                  <a:pt x="128" y="855"/>
                </a:lnTo>
                <a:lnTo>
                  <a:pt x="211" y="800"/>
                </a:lnTo>
                <a:lnTo>
                  <a:pt x="291" y="733"/>
                </a:lnTo>
                <a:lnTo>
                  <a:pt x="355" y="666"/>
                </a:lnTo>
                <a:lnTo>
                  <a:pt x="387" y="615"/>
                </a:lnTo>
                <a:lnTo>
                  <a:pt x="412" y="467"/>
                </a:lnTo>
                <a:lnTo>
                  <a:pt x="409" y="349"/>
                </a:lnTo>
                <a:lnTo>
                  <a:pt x="380" y="218"/>
                </a:lnTo>
                <a:lnTo>
                  <a:pt x="336" y="122"/>
                </a:lnTo>
                <a:lnTo>
                  <a:pt x="288" y="58"/>
                </a:lnTo>
                <a:lnTo>
                  <a:pt x="230" y="0"/>
                </a:lnTo>
                <a:lnTo>
                  <a:pt x="182" y="51"/>
                </a:lnTo>
                <a:lnTo>
                  <a:pt x="124" y="122"/>
                </a:lnTo>
                <a:lnTo>
                  <a:pt x="83" y="202"/>
                </a:lnTo>
                <a:lnTo>
                  <a:pt x="51" y="397"/>
                </a:lnTo>
                <a:lnTo>
                  <a:pt x="48" y="461"/>
                </a:lnTo>
                <a:lnTo>
                  <a:pt x="60" y="570"/>
                </a:lnTo>
                <a:lnTo>
                  <a:pt x="54" y="682"/>
                </a:lnTo>
                <a:lnTo>
                  <a:pt x="16" y="787"/>
                </a:lnTo>
                <a:lnTo>
                  <a:pt x="0" y="883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345076" y="404664"/>
            <a:ext cx="11593288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TEXTO: Norma Aparecida Silveira de Moraes</a:t>
            </a:r>
          </a:p>
          <a:p>
            <a:r>
              <a:rPr lang="pt-BR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Formatação: Norma Aparecida Silveira de Moraes</a:t>
            </a:r>
          </a:p>
          <a:p>
            <a:r>
              <a:rPr lang="pt-BR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Música: Além do Horizonte. Nara Leão</a:t>
            </a:r>
          </a:p>
          <a:p>
            <a:r>
              <a:rPr lang="pt-BR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Data: 15/11/2013. Suzano </a:t>
            </a:r>
            <a:r>
              <a:rPr lang="pt-BR" sz="3200" b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São Paulo</a:t>
            </a:r>
            <a:endParaRPr lang="pt-BR" sz="32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  <a:p>
            <a:r>
              <a:rPr lang="pt-BR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Imagens :</a:t>
            </a:r>
            <a:r>
              <a:rPr lang="pt-BR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P</a:t>
            </a:r>
            <a:r>
              <a:rPr lang="pt-BR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ower Point</a:t>
            </a:r>
          </a:p>
          <a:p>
            <a:r>
              <a:rPr lang="pt-BR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Divulgação: </a:t>
            </a:r>
            <a:r>
              <a:rPr lang="pt-BR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  <a:hlinkClick r:id="rId4"/>
              </a:rPr>
              <a:t>WWW.SERGRASAN.COM</a:t>
            </a:r>
            <a:endParaRPr lang="pt-BR" sz="32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  <a:p>
            <a:pPr algn="ctr"/>
            <a:r>
              <a:rPr lang="pt-BR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NORMASILVEIRAMORAESSLIDES</a:t>
            </a:r>
          </a:p>
          <a:p>
            <a:pPr algn="ctr"/>
            <a:endParaRPr lang="pt-BR" sz="32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  <a:p>
            <a:pPr algn="ctr"/>
            <a:r>
              <a:rPr lang="pt-BR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MUITO OBRIGADA POR CURTIR E COMPARTILHAR A MINHA PÁGINA. SEJA SEMPRE BEM VINDOS</a:t>
            </a:r>
          </a:p>
          <a:p>
            <a:pPr algn="ctr"/>
            <a:r>
              <a:rPr lang="pt-BR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PAZ, LUZ, VITÓRIA, ENERGIA POSITIVA E MUITAS BENÇÃOS DE DEUS EM SUA VIDA...</a:t>
            </a:r>
            <a:endParaRPr lang="pt-BR" sz="32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9735294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19000">
        <p15:prstTrans prst="curtains"/>
      </p:transition>
    </mc:Choice>
    <mc:Fallback xmlns="">
      <p:transition spd="slow" advClick="0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8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2000" fill="hold"/>
                                        <p:tgtEl>
                                          <p:spTgt spid="12"/>
                                        </p:tgtEl>
                                      </p:cBhvr>
                                      <p:by x="100000" y="40000"/>
                                    </p:animScale>
                                  </p:childTnLst>
                                </p:cTn>
                              </p:par>
                              <p:par>
                                <p:cTn id="13" presetID="59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1.85185E-6 C 4.44444E-6 -0.03496 0.10694 -0.06204 0.23715 -0.06204 C 0.37135 -0.06204 0.41632 -0.0294 0.47847 1.85185E-6 C 0.51944 0.05393 0.58541 0.06204 0.71961 0.06204 C 0.84982 0.06204 0.95694 0.03495 0.95694 1.85185E-6 " pathEditMode="relative" rAng="0" ptsTypes="fffff"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7847" y="0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animRot by="1800000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6" presetClass="emph" presetSubtype="0" fill="hold" grpId="1" nodeType="withEffect">
                                  <p:stCondLst>
                                    <p:cond delay="100"/>
                                  </p:stCondLst>
                                  <p:childTnLst>
                                    <p:animScale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9" presetID="0" presetClass="path" presetSubtype="0" accel="50000" decel="50000" fill="hold" grpId="2" nodeType="with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-1.11111E-6 -1.48148E-6 C 0.02708 -0.05764 0.05452 -0.11481 0.11945 -0.1331 C 0.18438 -0.15139 0.30695 -0.12917 0.38941 -0.10972 C 0.47188 -0.09051 0.53854 -0.02546 0.61406 -0.01643 C 0.68941 -0.00741 0.79792 -0.04143 0.84236 -0.05625 C 0.88663 -0.07106 0.88351 -0.08819 0.88038 -0.10532 " pathEditMode="relative" rAng="0" ptsTypes="aaaaaA">
                                      <p:cBhvr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4300" y="-7600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8" presetClass="emph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animRot by="2400000">
                                      <p:cBhvr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6" presetClass="emph" presetSubtype="0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24" dur="2000" fill="hold"/>
                                        <p:tgtEl>
                                          <p:spTgt spid="11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5" presetID="0" presetClass="path" presetSubtype="0" accel="50000" decel="50000" fill="hold" grpId="2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7" presetID="8" presetClass="emph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animRot by="-5400000">
                                      <p:cBhvr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6" presetClass="emph" presetSubtype="0" fill="hold" grpId="1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100000" y="40000"/>
                                    </p:animScale>
                                  </p:childTnLst>
                                </p:cTn>
                              </p:par>
                              <p:par>
                                <p:cTn id="31" presetID="0" presetClass="path" presetSubtype="0" accel="50000" decel="50000" fill="hold" grpId="2" nodeType="withEffect">
                                  <p:stCondLst>
                                    <p:cond delay="4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3" presetID="8" presetClass="emph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5400000">
                                      <p:cBhvr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6" presetClass="emph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36" dur="2000" fill="hold"/>
                                        <p:tgtEl>
                                          <p:spTgt spid="9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0" presetClass="path" presetSubtype="0" accel="50000" decel="50000" fill="hold" grpId="2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3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9" presetID="8" presetClass="emph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6" presetClass="emph" presetSubtype="0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animScale>
                                      <p:cBhvr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3" presetID="0" presetClass="path" presetSubtype="0" accel="50000" decel="50000" fill="hold" grpId="2" nodeType="withEffect">
                                  <p:stCondLst>
                                    <p:cond delay="6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4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</p:bldLst>
  </p:timing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B8097CE7-1CE6-4F8B-AA73-1DE6B3F0E1F9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Pétalas flutuantes animadas</Template>
  <TotalTime>0</TotalTime>
  <Words>897</Words>
  <Application>Microsoft Office PowerPoint</Application>
  <PresentationFormat>Widescreen</PresentationFormat>
  <Paragraphs>159</Paragraphs>
  <Slides>36</Slides>
  <Notes>36</Notes>
  <HiddenSlides>0</HiddenSlides>
  <MMClips>0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36</vt:i4>
      </vt:variant>
    </vt:vector>
  </HeadingPairs>
  <TitlesOfParts>
    <vt:vector size="41" baseType="lpstr">
      <vt:lpstr>AR BLANCA</vt:lpstr>
      <vt:lpstr>Arial</vt:lpstr>
      <vt:lpstr>Calibri</vt:lpstr>
      <vt:lpstr>Times New Roman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keywords/>
  <cp:lastModifiedBy/>
  <cp:revision>1</cp:revision>
  <dcterms:created xsi:type="dcterms:W3CDTF">2013-11-15T18:20:14Z</dcterms:created>
  <dcterms:modified xsi:type="dcterms:W3CDTF">2013-11-15T22:03:17Z</dcterms:modified>
  <cp:contentStatus/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TC019647939991</vt:lpwstr>
  </property>
</Properties>
</file>