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40" r:id="rId3"/>
    <p:sldId id="348" r:id="rId4"/>
    <p:sldId id="349" r:id="rId5"/>
    <p:sldId id="350" r:id="rId6"/>
    <p:sldId id="342" r:id="rId7"/>
    <p:sldId id="351" r:id="rId8"/>
    <p:sldId id="352" r:id="rId9"/>
    <p:sldId id="344" r:id="rId10"/>
    <p:sldId id="345" r:id="rId11"/>
    <p:sldId id="343" r:id="rId12"/>
    <p:sldId id="346" r:id="rId13"/>
    <p:sldId id="341" r:id="rId14"/>
    <p:sldId id="347" r:id="rId15"/>
    <p:sldId id="353" r:id="rId16"/>
    <p:sldId id="357" r:id="rId17"/>
    <p:sldId id="356" r:id="rId18"/>
    <p:sldId id="358" r:id="rId19"/>
    <p:sldId id="355" r:id="rId2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cQwFMEb0NDKnzehGpQEWQ==" hashData="/tOoRZGBc9X+d1q2j+qnmXxP07I9wLpvYr0f8w2HEkyN63recRoHYPfQP/GFCidVeGeuBFox0hqYxqfU1QxEc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996633"/>
    <a:srgbClr val="993300"/>
    <a:srgbClr val="990000"/>
    <a:srgbClr val="CC6600"/>
    <a:srgbClr val="FFCC66"/>
    <a:srgbClr val="336699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86403" autoAdjust="0"/>
  </p:normalViewPr>
  <p:slideViewPr>
    <p:cSldViewPr>
      <p:cViewPr varScale="1">
        <p:scale>
          <a:sx n="101" d="100"/>
          <a:sy n="101" d="100"/>
        </p:scale>
        <p:origin x="72" y="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65987A-0674-4D15-98CA-DAE64A5F1348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DF1E81-E141-4E3B-B2DC-151F8718318F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BCEFBE-0538-455A-80FA-C4DA562E5A03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EC55E6-D823-41A9-84A6-8C1963286CD2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6DB06B-14CB-4FB5-966E-818658196A52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ED91F3-3F33-4AF5-933B-9133830F9837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3A44D2-824D-4CD6-87FE-6C4539F7859A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33919E-1A5B-40AB-8F2D-730949D44EDD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DC60EE-A90E-494F-99BA-24FB0BB103DC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08FF73-E5A0-4CD2-B0D2-4FC3C2EFEBC7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AF4D5E-177E-4029-9811-9CB70ADAC178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C6345-D3A9-4BAA-8802-3B6710A2679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21/08/2013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57EF-ECD8-4C3C-9DC4-312B1469AE63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2028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C6345-D3A9-4BAA-8802-3B6710A2679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21/08/2013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57EF-ECD8-4C3C-9DC4-312B1469AE63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0712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C6345-D3A9-4BAA-8802-3B6710A2679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21/08/2013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57EF-ECD8-4C3C-9DC4-312B1469AE63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3108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C6345-D3A9-4BAA-8802-3B6710A2679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21/08/2013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57EF-ECD8-4C3C-9DC4-312B1469AE63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1764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C6345-D3A9-4BAA-8802-3B6710A2679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21/08/2013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57EF-ECD8-4C3C-9DC4-312B1469AE63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2279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C6345-D3A9-4BAA-8802-3B6710A2679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21/08/2013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57EF-ECD8-4C3C-9DC4-312B1469AE63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0184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C6345-D3A9-4BAA-8802-3B6710A2679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21/08/2013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57EF-ECD8-4C3C-9DC4-312B1469AE63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8891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C6345-D3A9-4BAA-8802-3B6710A2679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21/08/2013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57EF-ECD8-4C3C-9DC4-312B1469AE63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665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C6345-D3A9-4BAA-8802-3B6710A2679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21/08/2013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57EF-ECD8-4C3C-9DC4-312B1469AE63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4935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C6345-D3A9-4BAA-8802-3B6710A2679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21/08/2013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57EF-ECD8-4C3C-9DC4-312B1469AE63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9190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C6345-D3A9-4BAA-8802-3B6710A2679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21/08/2013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657EF-ECD8-4C3C-9DC4-312B1469AE63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06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AC95EA3-E320-4DAA-ACAD-DD87FB292242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2FC6345-D3A9-4BAA-8802-3B6710A2679B}" type="datetimeFigureOut">
              <a:rPr lang="pt-BR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21/08/2013</a:t>
            </a:fld>
            <a:endParaRPr lang="pt-BR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65657EF-ECD8-4C3C-9DC4-312B1469AE63}" type="slidenum">
              <a:rPr lang="pt-BR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06289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141" name="Picture 53" descr="quadro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867"/>
            <a:ext cx="9144000" cy="6822133"/>
          </a:xfrm>
          <a:prstGeom prst="rect">
            <a:avLst/>
          </a:prstGeom>
          <a:noFill/>
        </p:spPr>
      </p:pic>
      <p:pic>
        <p:nvPicPr>
          <p:cNvPr id="3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32656"/>
            <a:ext cx="8640960" cy="633670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547664" y="404664"/>
            <a:ext cx="6408712" cy="5577142"/>
          </a:xfrm>
          <a:prstGeom prst="rect">
            <a:avLst/>
          </a:prstGeom>
        </p:spPr>
        <p:txBody>
          <a:bodyPr wrap="square">
            <a:prstTxWarp prst="textStop">
              <a:avLst/>
            </a:prstTxWarp>
            <a:spAutoFit/>
            <a:scene3d>
              <a:camera prst="perspectiveAbove"/>
              <a:lightRig rig="threePt" dir="t"/>
            </a:scene3d>
          </a:bodyPr>
          <a:lstStyle/>
          <a:p>
            <a:r>
              <a:rPr lang="pt-BR" sz="2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Garamond" panose="02020404030301010803" pitchFamily="18" charset="0"/>
              </a:rPr>
              <a:t>AMAR, AMAR, AMAR </a:t>
            </a:r>
            <a:r>
              <a:rPr lang="pt-BR" sz="28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Garamond" panose="02020404030301010803" pitchFamily="18" charset="0"/>
              </a:rPr>
              <a:t>VOCÊ</a:t>
            </a:r>
            <a:endParaRPr lang="pt-BR" sz="28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endParaRPr lang="pt-BR" sz="1600" b="1" dirty="0" smtClean="0">
              <a:ln>
                <a:solidFill>
                  <a:srgbClr val="FFC000"/>
                </a:solidFill>
              </a:ln>
              <a:solidFill>
                <a:srgbClr val="FFFF00"/>
              </a:solidFill>
              <a:latin typeface="Garamond" panose="02020404030301010803" pitchFamily="18" charset="0"/>
            </a:endParaRPr>
          </a:p>
          <a:p>
            <a:endParaRPr lang="pt-BR" sz="1600" b="1" dirty="0">
              <a:solidFill>
                <a:srgbClr val="FFFF00"/>
              </a:solidFill>
              <a:latin typeface="Garamond" panose="02020404030301010803" pitchFamily="18" charset="0"/>
            </a:endParaRPr>
          </a:p>
          <a:p>
            <a:endParaRPr lang="pt-BR" sz="1600" b="1" dirty="0" smtClean="0">
              <a:solidFill>
                <a:srgbClr val="FFFF00"/>
              </a:solidFill>
              <a:latin typeface="Garamond" panose="02020404030301010803" pitchFamily="18" charset="0"/>
            </a:endParaRPr>
          </a:p>
          <a:p>
            <a:endParaRPr lang="pt-BR" sz="1600" b="1" dirty="0">
              <a:solidFill>
                <a:srgbClr val="FFFF00"/>
              </a:solidFill>
              <a:latin typeface="Garamond" panose="02020404030301010803" pitchFamily="18" charset="0"/>
            </a:endParaRPr>
          </a:p>
          <a:p>
            <a:endParaRPr lang="pt-BR" sz="1600" b="1" dirty="0" smtClean="0">
              <a:solidFill>
                <a:srgbClr val="FFFF00"/>
              </a:solidFill>
              <a:latin typeface="Garamond" panose="02020404030301010803" pitchFamily="18" charset="0"/>
            </a:endParaRPr>
          </a:p>
          <a:p>
            <a:endParaRPr lang="pt-BR" sz="1600" b="1" dirty="0">
              <a:solidFill>
                <a:srgbClr val="FFFF00"/>
              </a:solidFill>
              <a:latin typeface="Garamond" panose="02020404030301010803" pitchFamily="18" charset="0"/>
            </a:endParaRPr>
          </a:p>
          <a:p>
            <a:endParaRPr lang="pt-BR" sz="1600" b="1" dirty="0" smtClean="0">
              <a:solidFill>
                <a:srgbClr val="FFFF00"/>
              </a:solidFill>
              <a:latin typeface="Garamond" panose="02020404030301010803" pitchFamily="18" charset="0"/>
            </a:endParaRPr>
          </a:p>
          <a:p>
            <a:endParaRPr lang="pt-BR" sz="1600" b="1" dirty="0">
              <a:solidFill>
                <a:srgbClr val="FFFF00"/>
              </a:solidFill>
              <a:latin typeface="Garamond" panose="02020404030301010803" pitchFamily="18" charset="0"/>
            </a:endParaRPr>
          </a:p>
          <a:p>
            <a:endParaRPr lang="pt-BR" sz="1600" b="1" dirty="0" smtClean="0">
              <a:solidFill>
                <a:srgbClr val="FFFF00"/>
              </a:solidFill>
              <a:latin typeface="Garamond" panose="02020404030301010803" pitchFamily="18" charset="0"/>
            </a:endParaRPr>
          </a:p>
          <a:p>
            <a:endParaRPr lang="pt-BR" sz="1600" b="1" dirty="0">
              <a:solidFill>
                <a:srgbClr val="FFFF00"/>
              </a:solidFill>
              <a:latin typeface="Garamond" panose="02020404030301010803" pitchFamily="18" charset="0"/>
            </a:endParaRPr>
          </a:p>
          <a:p>
            <a:endParaRPr lang="pt-BR" sz="1600" b="1" dirty="0" smtClean="0">
              <a:solidFill>
                <a:srgbClr val="FFFF00"/>
              </a:solidFill>
              <a:latin typeface="Garamond" panose="02020404030301010803" pitchFamily="18" charset="0"/>
            </a:endParaRPr>
          </a:p>
          <a:p>
            <a:endParaRPr lang="pt-BR" sz="1600" b="1" dirty="0">
              <a:solidFill>
                <a:srgbClr val="FFFF00"/>
              </a:solidFill>
              <a:latin typeface="Garamond" panose="02020404030301010803" pitchFamily="18" charset="0"/>
            </a:endParaRPr>
          </a:p>
          <a:p>
            <a:endParaRPr lang="pt-BR" sz="1600" b="1" dirty="0" smtClean="0">
              <a:solidFill>
                <a:srgbClr val="FFFF00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755576" y="5981806"/>
            <a:ext cx="64807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                       APRESENTAÇÃO</a:t>
            </a:r>
            <a:r>
              <a:rPr lang="pt-BR" sz="2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: DOROTÉIA GOMES</a:t>
            </a:r>
          </a:p>
        </p:txBody>
      </p:sp>
      <p:sp>
        <p:nvSpPr>
          <p:cNvPr id="5" name="Retângulo 4"/>
          <p:cNvSpPr/>
          <p:nvPr/>
        </p:nvSpPr>
        <p:spPr>
          <a:xfrm>
            <a:off x="1547664" y="4860162"/>
            <a:ext cx="53285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Autoria :Norma Aparecida Silveira de Moraes</a:t>
            </a:r>
          </a:p>
        </p:txBody>
      </p:sp>
      <p:sp>
        <p:nvSpPr>
          <p:cNvPr id="6" name="Retângulo 5"/>
          <p:cNvSpPr/>
          <p:nvPr/>
        </p:nvSpPr>
        <p:spPr>
          <a:xfrm flipH="1">
            <a:off x="7092280" y="2636912"/>
            <a:ext cx="32657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AUTOMÁTICO</a:t>
            </a:r>
          </a:p>
        </p:txBody>
      </p:sp>
    </p:spTree>
  </p:cSld>
  <p:clrMapOvr>
    <a:masterClrMapping/>
  </p:clrMapOvr>
  <p:transition spd="slow" advTm="9000">
    <p:wipe dir="r"/>
    <p:sndAc>
      <p:stSnd>
        <p:snd r:embed="rId2" name="Richard Clayderman - Café Da Manhã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200"/>
                            </p:stCondLst>
                            <p:childTnLst>
                              <p:par>
                                <p:cTn id="2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75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5" accel="100000" fill="hold">
                                          <p:stCondLst>
                                            <p:cond delay="15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98" y="44624"/>
            <a:ext cx="9144397" cy="681337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97" y="17992"/>
            <a:ext cx="9144793" cy="6822015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683568" y="1916832"/>
            <a:ext cx="74888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Meu coração bate descompassado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Minha alma triste percebe o seu sofrimento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Nossas almas entrelaçadas neste momento de angústia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Grande sofrer e dor neste momento</a:t>
            </a:r>
          </a:p>
        </p:txBody>
      </p:sp>
    </p:spTree>
    <p:extLst>
      <p:ext uri="{BB962C8B-B14F-4D97-AF65-F5344CB8AC3E}">
        <p14:creationId xmlns:p14="http://schemas.microsoft.com/office/powerpoint/2010/main" val="3371480899"/>
      </p:ext>
    </p:extLst>
  </p:cSld>
  <p:clrMapOvr>
    <a:masterClrMapping/>
  </p:clrMapOvr>
  <p:transition spd="slow" advClick="0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985"/>
            <a:ext cx="9144793" cy="6822015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23528" y="274638"/>
            <a:ext cx="65344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400" b="1" dirty="0">
              <a:solidFill>
                <a:schemeClr val="bg1"/>
              </a:solidFill>
              <a:latin typeface="Garamond" panose="02020404030301010803" pitchFamily="18" charset="0"/>
            </a:endParaRP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Tantos anos estamos juntinhos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Tantas coisas vivenciamos também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Nosso amor é mais forte que tudo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Ele vem de eras e vidas além</a:t>
            </a:r>
          </a:p>
        </p:txBody>
      </p:sp>
    </p:spTree>
    <p:extLst>
      <p:ext uri="{BB962C8B-B14F-4D97-AF65-F5344CB8AC3E}">
        <p14:creationId xmlns:p14="http://schemas.microsoft.com/office/powerpoint/2010/main" val="2489378131"/>
      </p:ext>
    </p:extLst>
  </p:cSld>
  <p:clrMapOvr>
    <a:masterClrMapping/>
  </p:clrMapOvr>
  <p:transition spd="slow" advClick="0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93" y="35985"/>
            <a:ext cx="9144793" cy="6822015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95536" y="274638"/>
            <a:ext cx="82912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Meu querido, meu amor é tão grande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Quisera ter poder para a sua dor apagar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Porém a fé que nos move a alma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Fará que toda esta fase ruim irá passar</a:t>
            </a:r>
          </a:p>
          <a:p>
            <a:endParaRPr lang="pt-BR" sz="24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704842"/>
      </p:ext>
    </p:extLst>
  </p:cSld>
  <p:clrMapOvr>
    <a:masterClrMapping/>
  </p:clrMapOvr>
  <p:transition spd="slow" advClick="0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2636"/>
            <a:ext cx="9144000" cy="681337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97" y="17992"/>
            <a:ext cx="9144793" cy="6822015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286000" y="404664"/>
            <a:ext cx="6858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Meu coração está tão triste,	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Meu viver em espera desesperado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Passo noites escutando seu peito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Tomando conta de seu sono conturbado</a:t>
            </a:r>
          </a:p>
          <a:p>
            <a:endParaRPr lang="pt-BR" sz="24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49335"/>
      </p:ext>
    </p:extLst>
  </p:cSld>
  <p:clrMapOvr>
    <a:masterClrMapping/>
  </p:clrMapOvr>
  <p:transition spd="slow" advClick="0" advTm="11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97" y="17992"/>
            <a:ext cx="9144793" cy="6822015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23528" y="404664"/>
            <a:ext cx="7992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No seu silêncio eu sinto a angústia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De quem procura sofrer calado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Quisera entrar em sua alma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Quisera sarar seu sofrer, machucado</a:t>
            </a:r>
          </a:p>
        </p:txBody>
      </p:sp>
    </p:spTree>
    <p:extLst>
      <p:ext uri="{BB962C8B-B14F-4D97-AF65-F5344CB8AC3E}">
        <p14:creationId xmlns:p14="http://schemas.microsoft.com/office/powerpoint/2010/main" val="3176161224"/>
      </p:ext>
    </p:extLst>
  </p:cSld>
  <p:clrMapOvr>
    <a:masterClrMapping/>
  </p:clrMapOvr>
  <p:transition spd="slow" advClick="0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97" y="17992"/>
            <a:ext cx="9144793" cy="6840007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51520" y="274638"/>
            <a:ext cx="8136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Contudo permaneço ao seu lado 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Ajudando nesta triste travessia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Sei que adiante o sol volta a brilhar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E nova ponte colorirá o seu dia</a:t>
            </a:r>
          </a:p>
        </p:txBody>
      </p:sp>
    </p:spTree>
    <p:extLst>
      <p:ext uri="{BB962C8B-B14F-4D97-AF65-F5344CB8AC3E}">
        <p14:creationId xmlns:p14="http://schemas.microsoft.com/office/powerpoint/2010/main" val="2056282303"/>
      </p:ext>
    </p:extLst>
  </p:cSld>
  <p:clrMapOvr>
    <a:masterClrMapping/>
  </p:clrMapOvr>
  <p:transition spd="slow" advClick="0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08504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97" y="17992"/>
            <a:ext cx="9144793" cy="6822015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411760" y="274638"/>
            <a:ext cx="62750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Estamos atravessando devagarinho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Seguindo este rumo de fim incerto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Para a fé e esperança tudo pode acontecer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E mudar o rumo no tempo certo</a:t>
            </a:r>
          </a:p>
          <a:p>
            <a:endParaRPr lang="pt-BR" sz="24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0396393"/>
      </p:ext>
    </p:extLst>
  </p:cSld>
  <p:clrMapOvr>
    <a:masterClrMapping/>
  </p:clrMapOvr>
  <p:transition spd="slow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97" y="17992"/>
            <a:ext cx="9144793" cy="6822015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059832" y="274638"/>
            <a:ext cx="56269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Meu amor sou como borboleta andante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Nestas páginas do destino seguindo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Nossas vidas seguem um rumo projetado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Por Aquele que vai tudo assumindo</a:t>
            </a:r>
          </a:p>
          <a:p>
            <a:endParaRPr lang="pt-BR" sz="24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6630636"/>
      </p:ext>
    </p:extLst>
  </p:cSld>
  <p:clrMapOvr>
    <a:masterClrMapping/>
  </p:clrMapOvr>
  <p:transition spd="slow" advClick="0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524"/>
            <a:ext cx="9144000" cy="6848475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563888" y="2492896"/>
            <a:ext cx="5400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atin typeface="Garamond" panose="02020404030301010803" pitchFamily="18" charset="0"/>
              </a:rPr>
              <a:t>Não vejo a hora de poder abraçar-te</a:t>
            </a:r>
          </a:p>
          <a:p>
            <a:r>
              <a:rPr lang="pt-BR" sz="2400" b="1" dirty="0">
                <a:latin typeface="Garamond" panose="02020404030301010803" pitchFamily="18" charset="0"/>
              </a:rPr>
              <a:t>Sem medo de te machucar</a:t>
            </a:r>
          </a:p>
          <a:p>
            <a:r>
              <a:rPr lang="pt-BR" sz="2400" b="1" dirty="0">
                <a:latin typeface="Garamond" panose="02020404030301010803" pitchFamily="18" charset="0"/>
              </a:rPr>
              <a:t>Fico então velando por ti</a:t>
            </a:r>
          </a:p>
          <a:p>
            <a:r>
              <a:rPr lang="pt-BR" sz="2400" b="1" dirty="0">
                <a:latin typeface="Garamond" panose="02020404030301010803" pitchFamily="18" charset="0"/>
              </a:rPr>
              <a:t>Até a hora de tudo se curar</a:t>
            </a:r>
          </a:p>
        </p:txBody>
      </p:sp>
    </p:spTree>
    <p:extLst>
      <p:ext uri="{BB962C8B-B14F-4D97-AF65-F5344CB8AC3E}">
        <p14:creationId xmlns:p14="http://schemas.microsoft.com/office/powerpoint/2010/main" val="2999663982"/>
      </p:ext>
    </p:extLst>
  </p:cSld>
  <p:clrMapOvr>
    <a:masterClrMapping/>
  </p:clrMapOvr>
  <p:transition spd="slow" advClick="0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6" y="0"/>
            <a:ext cx="9135194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93" y="61127"/>
            <a:ext cx="9144793" cy="6822015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691680" y="274638"/>
            <a:ext cx="699512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Amor, amor, amor meu...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Nossas almas seguem seu curso rumo a felicidade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Nossas provações são para nossa evolução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E construção para estarmos juntos na eternidade</a:t>
            </a:r>
          </a:p>
          <a:p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1013600667"/>
      </p:ext>
    </p:extLst>
  </p:cSld>
  <p:clrMapOvr>
    <a:masterClrMapping/>
  </p:clrMapOvr>
  <p:transition spd="slow" advClick="0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843808" y="2852936"/>
            <a:ext cx="61926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solidFill>
                  <a:srgbClr val="FF0000"/>
                </a:solidFill>
                <a:latin typeface="Garamond" panose="02020404030301010803" pitchFamily="18" charset="0"/>
              </a:rPr>
              <a:t>Amor vamos com paciência vencendo</a:t>
            </a:r>
          </a:p>
          <a:p>
            <a:r>
              <a:rPr lang="pt-BR" sz="2400" b="1" dirty="0">
                <a:solidFill>
                  <a:srgbClr val="FF0000"/>
                </a:solidFill>
                <a:latin typeface="Garamond" panose="02020404030301010803" pitchFamily="18" charset="0"/>
              </a:rPr>
              <a:t>Esta etapa da vida vivenciando</a:t>
            </a:r>
          </a:p>
          <a:p>
            <a:r>
              <a:rPr lang="pt-BR" sz="2400" b="1" dirty="0">
                <a:solidFill>
                  <a:srgbClr val="FF0000"/>
                </a:solidFill>
                <a:latin typeface="Garamond" panose="02020404030301010803" pitchFamily="18" charset="0"/>
              </a:rPr>
              <a:t>Deus pode nos dar por merecer</a:t>
            </a:r>
          </a:p>
          <a:p>
            <a:r>
              <a:rPr lang="pt-BR" sz="2400" b="1" dirty="0">
                <a:solidFill>
                  <a:srgbClr val="FF0000"/>
                </a:solidFill>
                <a:latin typeface="Garamond" panose="02020404030301010803" pitchFamily="18" charset="0"/>
              </a:rPr>
              <a:t>A solução por estarmos Nele CONFIANDO</a:t>
            </a:r>
          </a:p>
        </p:txBody>
      </p:sp>
    </p:spTree>
    <p:extLst>
      <p:ext uri="{BB962C8B-B14F-4D97-AF65-F5344CB8AC3E}">
        <p14:creationId xmlns:p14="http://schemas.microsoft.com/office/powerpoint/2010/main" val="2673271073"/>
      </p:ext>
    </p:extLst>
  </p:cSld>
  <p:clrMapOvr>
    <a:masterClrMapping/>
  </p:clrMapOvr>
  <p:transition spd="slow" advClick="0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97" y="17992"/>
            <a:ext cx="9144793" cy="6822015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771800" y="274638"/>
            <a:ext cx="5915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Sinto você tão triste cabisbaixo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Isto me leva a loucura também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Sinto minha alma sucumbir de aflição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Mas nosso amor tudo vencerá porém....</a:t>
            </a:r>
          </a:p>
        </p:txBody>
      </p:sp>
    </p:spTree>
    <p:extLst>
      <p:ext uri="{BB962C8B-B14F-4D97-AF65-F5344CB8AC3E}">
        <p14:creationId xmlns:p14="http://schemas.microsoft.com/office/powerpoint/2010/main" val="3532876788"/>
      </p:ext>
    </p:extLst>
  </p:cSld>
  <p:clrMapOvr>
    <a:masterClrMapping/>
  </p:clrMapOvr>
  <p:transition spd="slow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4" y="0"/>
            <a:ext cx="9134475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7200" y="4005064"/>
            <a:ext cx="75711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atin typeface="Garamond" panose="02020404030301010803" pitchFamily="18" charset="0"/>
              </a:rPr>
              <a:t>Amor você é meu tudo</a:t>
            </a:r>
          </a:p>
          <a:p>
            <a:pPr algn="ctr"/>
            <a:r>
              <a:rPr lang="pt-BR" sz="2400" b="1" dirty="0">
                <a:latin typeface="Garamond" panose="02020404030301010803" pitchFamily="18" charset="0"/>
              </a:rPr>
              <a:t>Fica sempre juntinho de mim</a:t>
            </a:r>
          </a:p>
          <a:p>
            <a:pPr algn="ctr"/>
            <a:r>
              <a:rPr lang="pt-BR" sz="2400" b="1" dirty="0">
                <a:latin typeface="Garamond" panose="02020404030301010803" pitchFamily="18" charset="0"/>
              </a:rPr>
              <a:t>Abraçados seguiremos nosso destino </a:t>
            </a:r>
          </a:p>
          <a:p>
            <a:pPr algn="ctr"/>
            <a:r>
              <a:rPr lang="pt-BR" sz="2400" b="1" dirty="0">
                <a:latin typeface="Garamond" panose="02020404030301010803" pitchFamily="18" charset="0"/>
              </a:rPr>
              <a:t>Até que Deus nos leve para outra morada assim.....</a:t>
            </a:r>
          </a:p>
        </p:txBody>
      </p:sp>
    </p:spTree>
    <p:extLst>
      <p:ext uri="{BB962C8B-B14F-4D97-AF65-F5344CB8AC3E}">
        <p14:creationId xmlns:p14="http://schemas.microsoft.com/office/powerpoint/2010/main" val="1032211128"/>
      </p:ext>
    </p:extLst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-837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tângulo 4"/>
          <p:cNvSpPr/>
          <p:nvPr/>
        </p:nvSpPr>
        <p:spPr>
          <a:xfrm>
            <a:off x="2051720" y="4293096"/>
            <a:ext cx="69127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Não sei ficar sem você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O que seria de mim, é amor obsessivo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Este sentimento é mais forte do que eu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Nunca pensei que fosse ser um amor tão passivo.</a:t>
            </a:r>
          </a:p>
          <a:p>
            <a:endParaRPr lang="pt-BR" sz="24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115201"/>
      </p:ext>
    </p:extLst>
  </p:cSld>
  <p:clrMapOvr>
    <a:masterClrMapping/>
  </p:clrMapOvr>
  <p:transition spd="slow" advClick="0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41478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067944" y="4441180"/>
            <a:ext cx="46805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Amor, segue numa poesia 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Todo meu amor ditado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Talvez não saiba demonstrar</a:t>
            </a:r>
          </a:p>
          <a:p>
            <a:r>
              <a:rPr lang="pt-BR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Com atos ou palavras faladas....</a:t>
            </a:r>
          </a:p>
        </p:txBody>
      </p:sp>
    </p:spTree>
    <p:extLst>
      <p:ext uri="{BB962C8B-B14F-4D97-AF65-F5344CB8AC3E}">
        <p14:creationId xmlns:p14="http://schemas.microsoft.com/office/powerpoint/2010/main" val="3224058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07504" y="116632"/>
            <a:ext cx="87849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  <a:latin typeface="Garamond" panose="02020404030301010803" pitchFamily="18" charset="0"/>
              </a:rPr>
              <a:t>TE AMO, MEU DOCE AMOR</a:t>
            </a:r>
          </a:p>
          <a:p>
            <a:pPr algn="ctr"/>
            <a:r>
              <a:rPr lang="pt-BR" sz="2400" dirty="0">
                <a:solidFill>
                  <a:schemeClr val="bg1"/>
                </a:solidFill>
                <a:latin typeface="Garamond" panose="02020404030301010803" pitchFamily="18" charset="0"/>
              </a:rPr>
              <a:t>TE AMO MEU AMIGO COMPANHEIRO, MEU AMADO</a:t>
            </a:r>
          </a:p>
          <a:p>
            <a:pPr algn="ctr"/>
            <a:r>
              <a:rPr lang="pt-BR" sz="2400" dirty="0">
                <a:solidFill>
                  <a:schemeClr val="bg1"/>
                </a:solidFill>
                <a:latin typeface="Garamond" panose="02020404030301010803" pitchFamily="18" charset="0"/>
              </a:rPr>
              <a:t>TE AMO MINHA OUTRA METADE</a:t>
            </a:r>
          </a:p>
          <a:p>
            <a:pPr algn="ctr"/>
            <a:r>
              <a:rPr lang="pt-BR" sz="2400" dirty="0">
                <a:solidFill>
                  <a:schemeClr val="bg1"/>
                </a:solidFill>
                <a:latin typeface="Garamond" panose="02020404030301010803" pitchFamily="18" charset="0"/>
              </a:rPr>
              <a:t>TE AMO MEU QUERIDO, DESEJO SEMPRE ESTAR AO SEU LADO</a:t>
            </a:r>
          </a:p>
        </p:txBody>
      </p:sp>
    </p:spTree>
    <p:extLst>
      <p:ext uri="{BB962C8B-B14F-4D97-AF65-F5344CB8AC3E}">
        <p14:creationId xmlns:p14="http://schemas.microsoft.com/office/powerpoint/2010/main" val="664686996"/>
      </p:ext>
    </p:extLst>
  </p:cSld>
  <p:clrMapOvr>
    <a:masterClrMapping/>
  </p:clrMapOvr>
  <p:transition spd="slow" advClick="0" advTm="11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11560" y="2420888"/>
            <a:ext cx="69127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atin typeface="Garamond" panose="02020404030301010803" pitchFamily="18" charset="0"/>
              </a:rPr>
              <a:t>Texto: </a:t>
            </a:r>
            <a:r>
              <a:rPr lang="pt-BR" sz="2400" b="1" dirty="0" err="1">
                <a:latin typeface="Garamond" panose="02020404030301010803" pitchFamily="18" charset="0"/>
              </a:rPr>
              <a:t>Amar,amar</a:t>
            </a:r>
            <a:r>
              <a:rPr lang="pt-BR" sz="2400" b="1" dirty="0">
                <a:latin typeface="Garamond" panose="02020404030301010803" pitchFamily="18" charset="0"/>
              </a:rPr>
              <a:t> você</a:t>
            </a:r>
          </a:p>
          <a:p>
            <a:r>
              <a:rPr lang="pt-BR" sz="2400" b="1" dirty="0">
                <a:latin typeface="Garamond" panose="02020404030301010803" pitchFamily="18" charset="0"/>
              </a:rPr>
              <a:t>Autoria: Norma Aparecida Silveira Moraes</a:t>
            </a:r>
          </a:p>
          <a:p>
            <a:r>
              <a:rPr lang="pt-BR" sz="2400" b="1" dirty="0">
                <a:latin typeface="Garamond" panose="02020404030301010803" pitchFamily="18" charset="0"/>
              </a:rPr>
              <a:t>Formatação: Dorotéia Gomes</a:t>
            </a:r>
          </a:p>
          <a:p>
            <a:r>
              <a:rPr lang="pt-BR" sz="2400" b="1" dirty="0">
                <a:latin typeface="Garamond" panose="02020404030301010803" pitchFamily="18" charset="0"/>
              </a:rPr>
              <a:t>www.sergrasan/doroteiagomesslides</a:t>
            </a:r>
          </a:p>
          <a:p>
            <a:r>
              <a:rPr lang="pt-BR" sz="2400" b="1" dirty="0">
                <a:latin typeface="Garamond" panose="02020404030301010803" pitchFamily="18" charset="0"/>
              </a:rPr>
              <a:t>www.sergrasan.com/normasilveiramoraesslides</a:t>
            </a:r>
          </a:p>
        </p:txBody>
      </p:sp>
    </p:spTree>
    <p:extLst>
      <p:ext uri="{BB962C8B-B14F-4D97-AF65-F5344CB8AC3E}">
        <p14:creationId xmlns:p14="http://schemas.microsoft.com/office/powerpoint/2010/main" val="3365395645"/>
      </p:ext>
    </p:extLst>
  </p:cSld>
  <p:clrMapOvr>
    <a:masterClrMapping/>
  </p:clrMapOvr>
  <p:transition spd="slow" advClick="0" advTm="29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Annecy">
  <a:themeElements>
    <a:clrScheme name="Annec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nnec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nnec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nec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nec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nec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nec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nec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nec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nec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nec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nec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nec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nec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AMAR, AMAR</Template>
  <TotalTime>1</TotalTime>
  <Words>416</Words>
  <Application>Microsoft Office PowerPoint</Application>
  <PresentationFormat>Apresentação na tela (4:3)</PresentationFormat>
  <Paragraphs>85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Garamond</vt:lpstr>
      <vt:lpstr>Annecy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AMAR,AMAR VOCÊ</dc:title>
  <dc:creator>User;DOROTÉIA GOMES</dc:creator>
  <cp:lastModifiedBy>User</cp:lastModifiedBy>
  <cp:revision>1</cp:revision>
  <dcterms:created xsi:type="dcterms:W3CDTF">2013-08-21T16:33:30Z</dcterms:created>
  <dcterms:modified xsi:type="dcterms:W3CDTF">2013-08-21T16:34:59Z</dcterms:modified>
  <cp:category>AMOR</cp:category>
</cp:coreProperties>
</file>