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9" r:id="rId4"/>
    <p:sldId id="264" r:id="rId5"/>
    <p:sldId id="268" r:id="rId6"/>
    <p:sldId id="273" r:id="rId7"/>
    <p:sldId id="263" r:id="rId8"/>
    <p:sldId id="260" r:id="rId9"/>
    <p:sldId id="267" r:id="rId10"/>
    <p:sldId id="270" r:id="rId11"/>
    <p:sldId id="259" r:id="rId12"/>
    <p:sldId id="261" r:id="rId13"/>
    <p:sldId id="271" r:id="rId14"/>
    <p:sldId id="274" r:id="rId15"/>
    <p:sldId id="272" r:id="rId16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3" d="100"/>
          <a:sy n="63" d="100"/>
        </p:scale>
        <p:origin x="326" y="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F083C-D4D1-49DD-8330-0C0CC6BB1AC7}" type="datetimeFigureOut">
              <a:rPr lang="pt-BR" smtClean="0"/>
              <a:t>17/01/2015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C90E9-58AE-4262-B04F-FAE451F7D189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79199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1000"/>
    </mc:Choice>
    <mc:Fallback xmlns="">
      <p:transition spd="slow" advClick="0" advTm="11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F083C-D4D1-49DD-8330-0C0CC6BB1AC7}" type="datetimeFigureOut">
              <a:rPr lang="pt-BR" smtClean="0"/>
              <a:t>17/01/2015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C90E9-58AE-4262-B04F-FAE451F7D189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66539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1000"/>
    </mc:Choice>
    <mc:Fallback xmlns="">
      <p:transition spd="slow" advClick="0" advTm="11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F083C-D4D1-49DD-8330-0C0CC6BB1AC7}" type="datetimeFigureOut">
              <a:rPr lang="pt-BR" smtClean="0"/>
              <a:t>17/01/2015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C90E9-58AE-4262-B04F-FAE451F7D189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42954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1000"/>
    </mc:Choice>
    <mc:Fallback xmlns="">
      <p:transition spd="slow" advClick="0" advTm="11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F083C-D4D1-49DD-8330-0C0CC6BB1AC7}" type="datetimeFigureOut">
              <a:rPr lang="pt-BR" smtClean="0"/>
              <a:t>17/01/2015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C90E9-58AE-4262-B04F-FAE451F7D189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79565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1000"/>
    </mc:Choice>
    <mc:Fallback xmlns="">
      <p:transition spd="slow" advClick="0" advTm="11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F083C-D4D1-49DD-8330-0C0CC6BB1AC7}" type="datetimeFigureOut">
              <a:rPr lang="pt-BR" smtClean="0"/>
              <a:t>17/01/2015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C90E9-58AE-4262-B04F-FAE451F7D189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75773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1000"/>
    </mc:Choice>
    <mc:Fallback xmlns="">
      <p:transition spd="slow" advClick="0" advTm="11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F083C-D4D1-49DD-8330-0C0CC6BB1AC7}" type="datetimeFigureOut">
              <a:rPr lang="pt-BR" smtClean="0"/>
              <a:t>17/01/2015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C90E9-58AE-4262-B04F-FAE451F7D189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82139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1000"/>
    </mc:Choice>
    <mc:Fallback xmlns="">
      <p:transition spd="slow" advClick="0" advTm="11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F083C-D4D1-49DD-8330-0C0CC6BB1AC7}" type="datetimeFigureOut">
              <a:rPr lang="pt-BR" smtClean="0"/>
              <a:t>17/01/2015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C90E9-58AE-4262-B04F-FAE451F7D189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78372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1000"/>
    </mc:Choice>
    <mc:Fallback xmlns="">
      <p:transition spd="slow" advClick="0" advTm="11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F083C-D4D1-49DD-8330-0C0CC6BB1AC7}" type="datetimeFigureOut">
              <a:rPr lang="pt-BR" smtClean="0"/>
              <a:t>17/01/2015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C90E9-58AE-4262-B04F-FAE451F7D189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36121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1000"/>
    </mc:Choice>
    <mc:Fallback xmlns="">
      <p:transition spd="slow" advClick="0" advTm="11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F083C-D4D1-49DD-8330-0C0CC6BB1AC7}" type="datetimeFigureOut">
              <a:rPr lang="pt-BR" smtClean="0"/>
              <a:t>17/01/2015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C90E9-58AE-4262-B04F-FAE451F7D189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48531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1000"/>
    </mc:Choice>
    <mc:Fallback xmlns="">
      <p:transition spd="slow" advClick="0" advTm="11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F083C-D4D1-49DD-8330-0C0CC6BB1AC7}" type="datetimeFigureOut">
              <a:rPr lang="pt-BR" smtClean="0"/>
              <a:t>17/01/2015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C90E9-58AE-4262-B04F-FAE451F7D189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29614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1000"/>
    </mc:Choice>
    <mc:Fallback xmlns="">
      <p:transition spd="slow" advClick="0" advTm="11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F083C-D4D1-49DD-8330-0C0CC6BB1AC7}" type="datetimeFigureOut">
              <a:rPr lang="pt-BR" smtClean="0"/>
              <a:t>17/01/2015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C90E9-58AE-4262-B04F-FAE451F7D189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1049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1000"/>
    </mc:Choice>
    <mc:Fallback xmlns="">
      <p:transition spd="slow" advClick="0" advTm="11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DF083C-D4D1-49DD-8330-0C0CC6BB1AC7}" type="datetimeFigureOut">
              <a:rPr lang="pt-BR" smtClean="0"/>
              <a:t>17/01/2015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BC90E9-58AE-4262-B04F-FAE451F7D189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2199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6250" advClick="0" advTm="11000"/>
    </mc:Choice>
    <mc:Fallback xmlns="">
      <p:transition spd="slow" advClick="0" advTm="11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hyperlink" Target="http://www.sergrasan.com/NORMASILVEIRAMORAESLIDES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sergrasan.com/NORMASILVEIRAMORAE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77091" y="360218"/>
            <a:ext cx="11443854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9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Desfile das flores </a:t>
            </a:r>
            <a:r>
              <a:rPr lang="pt-BR" sz="9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– 01</a:t>
            </a:r>
          </a:p>
          <a:p>
            <a:pPr algn="ctr"/>
            <a:endParaRPr lang="pt-BR" sz="40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000" b="1" dirty="0" smtClean="0"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CRIAÇÃO E FORMATAÇÃO</a:t>
            </a:r>
          </a:p>
          <a:p>
            <a:pPr algn="ctr"/>
            <a:r>
              <a:rPr lang="pt-BR" sz="4000" b="1" dirty="0" smtClean="0"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APARECIDA SILVEIRA DE MORAES</a:t>
            </a:r>
          </a:p>
          <a:p>
            <a:pPr algn="ctr"/>
            <a:r>
              <a:rPr lang="pt-BR" sz="2000" b="1" dirty="0"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/>
            <a:endParaRPr lang="pt-BR" sz="20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2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2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000" b="1" dirty="0" smtClean="0"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</a:t>
            </a:r>
          </a:p>
          <a:p>
            <a:pPr algn="ctr"/>
            <a:endParaRPr lang="pt-BR" sz="40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600" b="1" dirty="0" smtClean="0"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WWW.SERGRASAN.COM/NORMASILVEIRAMORAESLIDES</a:t>
            </a:r>
            <a:endParaRPr lang="pt-BR" sz="3600" b="1" dirty="0" smtClean="0"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4000" b="1" dirty="0" smtClean="0"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endParaRPr lang="pt-BR" sz="48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39543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5000">
        <p15:prstTrans prst="curtains"/>
        <p:sndAc>
          <p:stSnd loop="1">
            <p:snd r:embed="rId2" name="Celine Dion - Mama 2.20 cut.wav"/>
          </p:stSnd>
        </p:sndAc>
      </p:transition>
    </mc:Choice>
    <mc:Fallback xmlns="">
      <p:transition spd="slow" advClick="0" advTm="15000">
        <p:fade/>
        <p:sndAc>
          <p:stSnd loop="1">
            <p:snd r:embed="rId5" name="Celine Dion - Mama 2.20 cu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24255"/>
          </a:xfrm>
        </p:spPr>
      </p:pic>
      <p:sp>
        <p:nvSpPr>
          <p:cNvPr id="5" name="CaixaDeTexto 4"/>
          <p:cNvSpPr txBox="1"/>
          <p:nvPr/>
        </p:nvSpPr>
        <p:spPr>
          <a:xfrm>
            <a:off x="734291" y="484909"/>
            <a:ext cx="1043247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Aqui venho estas belezas contemplar</a:t>
            </a:r>
          </a:p>
          <a:p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O perfume tão gostoso vou respirar</a:t>
            </a:r>
          </a:p>
          <a:p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As belas flores vem agora me inspirar</a:t>
            </a:r>
          </a:p>
        </p:txBody>
      </p:sp>
    </p:spTree>
    <p:extLst>
      <p:ext uri="{BB962C8B-B14F-4D97-AF65-F5344CB8AC3E}">
        <p14:creationId xmlns:p14="http://schemas.microsoft.com/office/powerpoint/2010/main" val="3670664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11000">
        <p15:prstTrans prst="origami"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60325"/>
            <a:ext cx="12288982" cy="7093527"/>
          </a:xfrm>
        </p:spPr>
      </p:pic>
      <p:sp>
        <p:nvSpPr>
          <p:cNvPr id="6" name="CaixaDeTexto 5"/>
          <p:cNvSpPr txBox="1"/>
          <p:nvPr/>
        </p:nvSpPr>
        <p:spPr>
          <a:xfrm>
            <a:off x="983673" y="365125"/>
            <a:ext cx="936567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A violeta tão bela e insistente</a:t>
            </a:r>
          </a:p>
          <a:p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A atrair o nosso olhar contente</a:t>
            </a:r>
          </a:p>
          <a:p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Tantas cores alegra o ambiente</a:t>
            </a:r>
          </a:p>
        </p:txBody>
      </p:sp>
    </p:spTree>
    <p:extLst>
      <p:ext uri="{BB962C8B-B14F-4D97-AF65-F5344CB8AC3E}">
        <p14:creationId xmlns:p14="http://schemas.microsoft.com/office/powerpoint/2010/main" val="2571089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1000">
        <p:checker/>
      </p:transition>
    </mc:Choice>
    <mc:Fallback xmlns="">
      <p:transition spd="slow" advClick="0" advTm="11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7010400"/>
          </a:xfrm>
        </p:spPr>
      </p:pic>
      <p:sp>
        <p:nvSpPr>
          <p:cNvPr id="5" name="CaixaDeTexto 4"/>
          <p:cNvSpPr txBox="1"/>
          <p:nvPr/>
        </p:nvSpPr>
        <p:spPr>
          <a:xfrm>
            <a:off x="471055" y="526473"/>
            <a:ext cx="1022465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Uma margarida tão branquinha</a:t>
            </a:r>
          </a:p>
          <a:p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Vem agora com sua petalazinha</a:t>
            </a:r>
          </a:p>
          <a:p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Fazer uma brincadeira danadinha</a:t>
            </a:r>
          </a:p>
        </p:txBody>
      </p:sp>
    </p:spTree>
    <p:extLst>
      <p:ext uri="{BB962C8B-B14F-4D97-AF65-F5344CB8AC3E}">
        <p14:creationId xmlns:p14="http://schemas.microsoft.com/office/powerpoint/2010/main" val="1919319922"/>
      </p:ext>
    </p:extLst>
  </p:cSld>
  <p:clrMapOvr>
    <a:masterClrMapping/>
  </p:clrMapOvr>
  <p:transition spd="slow" advClick="0" advTm="11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836" y="0"/>
            <a:ext cx="12302836" cy="7107382"/>
          </a:xfrm>
        </p:spPr>
      </p:pic>
      <p:sp>
        <p:nvSpPr>
          <p:cNvPr id="5" name="CaixaDeTexto 4"/>
          <p:cNvSpPr txBox="1"/>
          <p:nvPr/>
        </p:nvSpPr>
        <p:spPr>
          <a:xfrm>
            <a:off x="1011382" y="554182"/>
            <a:ext cx="1034241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Bonito também é o girassol</a:t>
            </a:r>
          </a:p>
          <a:p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Que vive a provocando o sol</a:t>
            </a:r>
          </a:p>
          <a:p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 se mostrando que é o tal</a:t>
            </a:r>
          </a:p>
        </p:txBody>
      </p:sp>
    </p:spTree>
    <p:extLst>
      <p:ext uri="{BB962C8B-B14F-4D97-AF65-F5344CB8AC3E}">
        <p14:creationId xmlns:p14="http://schemas.microsoft.com/office/powerpoint/2010/main" val="3787835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457200" y="263236"/>
            <a:ext cx="117348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Mas o copo de leite tão robusto</a:t>
            </a:r>
          </a:p>
          <a:p>
            <a:r>
              <a:rPr lang="pt-BR" sz="3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Vem com seu jeito tão justo</a:t>
            </a:r>
          </a:p>
          <a:p>
            <a:r>
              <a:rPr lang="pt-BR" sz="3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Alegra qualquer lugar sem susto</a:t>
            </a:r>
          </a:p>
        </p:txBody>
      </p:sp>
    </p:spTree>
    <p:extLst>
      <p:ext uri="{BB962C8B-B14F-4D97-AF65-F5344CB8AC3E}">
        <p14:creationId xmlns:p14="http://schemas.microsoft.com/office/powerpoint/2010/main" val="3266198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1000">
        <p:dissolve/>
      </p:transition>
    </mc:Choice>
    <mc:Fallback xmlns="">
      <p:transition spd="slow" advClick="0" advTm="11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68835"/>
          </a:xfrm>
        </p:spPr>
      </p:pic>
      <p:sp>
        <p:nvSpPr>
          <p:cNvPr id="5" name="CaixaDeTexto 4"/>
          <p:cNvSpPr txBox="1"/>
          <p:nvPr/>
        </p:nvSpPr>
        <p:spPr>
          <a:xfrm>
            <a:off x="720436" y="263236"/>
            <a:ext cx="1063336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Não fica para trás o hibisco</a:t>
            </a:r>
          </a:p>
          <a:p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Com suas pétalas aveludadas</a:t>
            </a:r>
          </a:p>
          <a:p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Gosto da variedade deste misto</a:t>
            </a:r>
          </a:p>
          <a:p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5362546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1000">
        <p15:prstTrans prst="curtains"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46364" y="221673"/>
            <a:ext cx="1054330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Já na pressa vem aquela rosa</a:t>
            </a:r>
          </a:p>
          <a:p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Deixando um rastro de perfume</a:t>
            </a:r>
          </a:p>
          <a:p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É bela, atraente a cor de rosa</a:t>
            </a:r>
          </a:p>
          <a:p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9922026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11000">
        <p15:prstTrans prst="drape"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121236"/>
          </a:xfrm>
        </p:spPr>
      </p:pic>
      <p:sp>
        <p:nvSpPr>
          <p:cNvPr id="5" name="CaixaDeTexto 4"/>
          <p:cNvSpPr txBox="1"/>
          <p:nvPr/>
        </p:nvSpPr>
        <p:spPr>
          <a:xfrm>
            <a:off x="443345" y="365125"/>
            <a:ext cx="1109749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Mas a amarela não fica contente não</a:t>
            </a:r>
          </a:p>
          <a:p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É justa e diz que todas são amadas</a:t>
            </a:r>
          </a:p>
          <a:p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Amarela cativa também o coração</a:t>
            </a:r>
          </a:p>
          <a:p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987345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1000">
        <p14:vortex dir="r"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540327" y="365125"/>
            <a:ext cx="1081347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 </a:t>
            </a:r>
          </a:p>
          <a:p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Mas já a vermelha vem provocar</a:t>
            </a:r>
          </a:p>
          <a:p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Diz ela a preferida dos apaixonados</a:t>
            </a:r>
          </a:p>
          <a:p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 sonhos belas gosta de embalar</a:t>
            </a:r>
          </a:p>
        </p:txBody>
      </p:sp>
    </p:spTree>
    <p:extLst>
      <p:ext uri="{BB962C8B-B14F-4D97-AF65-F5344CB8AC3E}">
        <p14:creationId xmlns:p14="http://schemas.microsoft.com/office/powerpoint/2010/main" val="4292705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11000">
        <p14:glitter pattern="hexagon"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68835"/>
          </a:xfrm>
        </p:spPr>
      </p:pic>
      <p:sp>
        <p:nvSpPr>
          <p:cNvPr id="5" name="CaixaDeTexto 4"/>
          <p:cNvSpPr txBox="1"/>
          <p:nvPr/>
        </p:nvSpPr>
        <p:spPr>
          <a:xfrm>
            <a:off x="838200" y="365125"/>
            <a:ext cx="105156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Entretanto lá vem a branca reclamar</a:t>
            </a:r>
          </a:p>
          <a:p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O seu direito vem ela justificar</a:t>
            </a:r>
          </a:p>
          <a:p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Rosas são as rainhas, não há como questionar</a:t>
            </a:r>
          </a:p>
          <a:p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6550861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11000">
        <p15:prstTrans prst="origami"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457200" y="365125"/>
            <a:ext cx="1100050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Quem não </a:t>
            </a:r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gosta </a:t>
            </a:r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de um lírio amarelo</a:t>
            </a:r>
          </a:p>
          <a:p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Apreciar em um jardim, que bem estar</a:t>
            </a:r>
          </a:p>
          <a:p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Os lírios me </a:t>
            </a:r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cativam, </a:t>
            </a:r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sou bem sincera</a:t>
            </a:r>
          </a:p>
          <a:p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202810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11000">
        <p14:honeycomb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6" name="CaixaDeTexto 5"/>
          <p:cNvSpPr txBox="1"/>
          <p:nvPr/>
        </p:nvSpPr>
        <p:spPr>
          <a:xfrm>
            <a:off x="1219200" y="512618"/>
            <a:ext cx="101346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As trepadeiras também têm sua vez</a:t>
            </a:r>
          </a:p>
          <a:p>
            <a:r>
              <a:rPr lang="pt-BR" sz="36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São lindas exuberantes de qualquer cor</a:t>
            </a:r>
          </a:p>
          <a:p>
            <a:r>
              <a:rPr lang="pt-BR" sz="36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Alegram um muro ou uma janela talvez</a:t>
            </a:r>
          </a:p>
        </p:txBody>
      </p:sp>
    </p:spTree>
    <p:extLst>
      <p:ext uri="{BB962C8B-B14F-4D97-AF65-F5344CB8AC3E}">
        <p14:creationId xmlns:p14="http://schemas.microsoft.com/office/powerpoint/2010/main" val="3144355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1000">
        <p:checker/>
      </p:transition>
    </mc:Choice>
    <mc:Fallback xmlns="">
      <p:transition spd="slow" advClick="0" advTm="11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7" name="CaixaDeTexto 6"/>
          <p:cNvSpPr txBox="1"/>
          <p:nvPr/>
        </p:nvSpPr>
        <p:spPr>
          <a:xfrm>
            <a:off x="969818" y="512618"/>
            <a:ext cx="1061258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Vou parando por aqui meu primeiro desfile</a:t>
            </a:r>
          </a:p>
          <a:p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Para que possas apreciar mais um slide</a:t>
            </a:r>
          </a:p>
          <a:p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 pousar os olhos com saudades neste filme</a:t>
            </a:r>
          </a:p>
          <a:p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739467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1000">
        <p14:vortex dir="r"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6" name="Espaço Reservado para Conteúdo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54982"/>
          </a:xfrm>
        </p:spPr>
      </p:pic>
      <p:sp>
        <p:nvSpPr>
          <p:cNvPr id="7" name="CaixaDeTexto 6"/>
          <p:cNvSpPr txBox="1"/>
          <p:nvPr/>
        </p:nvSpPr>
        <p:spPr>
          <a:xfrm>
            <a:off x="401782" y="193964"/>
            <a:ext cx="11457709" cy="68018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FFC0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CRÉDITOS</a:t>
            </a:r>
            <a:endParaRPr lang="pt-BR" sz="4000" b="1" dirty="0">
              <a:solidFill>
                <a:srgbClr val="FFC000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000" b="1" dirty="0" smtClean="0">
                <a:solidFill>
                  <a:srgbClr val="FFC0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POESIA E FORMATAÇÃO</a:t>
            </a:r>
          </a:p>
          <a:p>
            <a:pPr algn="ctr"/>
            <a:r>
              <a:rPr lang="pt-BR" sz="4000" b="1" dirty="0" smtClean="0">
                <a:solidFill>
                  <a:srgbClr val="FFC0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APARECIDA SILVEIRA DE MORAES</a:t>
            </a:r>
          </a:p>
          <a:p>
            <a:pPr algn="ctr"/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IMAGENS IAPN = IMAGEM ARQUIVO PESSOAL DE NORMA</a:t>
            </a:r>
          </a:p>
          <a:p>
            <a:pPr algn="ctr"/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MÚSICA= CELINE DION - MAMA- DATA 17-01-15</a:t>
            </a:r>
          </a:p>
          <a:p>
            <a:pPr algn="ctr"/>
            <a:endParaRPr lang="pt-BR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DIVULGAÇÃO</a:t>
            </a: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WWW.NORMASILVEIRAMORAES.</a:t>
            </a: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RECANTODASLETRAS.COM.BR</a:t>
            </a:r>
            <a:endParaRPr lang="pt-BR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WWW.SERGRASAN.COM/</a:t>
            </a: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NORMASILVEIRAMORAESLIDES</a:t>
            </a:r>
            <a:endParaRPr lang="pt-BR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606224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1000">
        <p15:prstTrans prst="curtains"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271</Words>
  <Application>Microsoft Office PowerPoint</Application>
  <PresentationFormat>Widescreen</PresentationFormat>
  <Paragraphs>68</Paragraphs>
  <Slides>15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31</cp:revision>
  <dcterms:created xsi:type="dcterms:W3CDTF">2015-01-17T15:23:32Z</dcterms:created>
  <dcterms:modified xsi:type="dcterms:W3CDTF">2015-01-17T16:44:21Z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