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7" r:id="rId10"/>
    <p:sldId id="265" r:id="rId11"/>
    <p:sldId id="264" r:id="rId12"/>
    <p:sldId id="268" r:id="rId13"/>
    <p:sldId id="269" r:id="rId14"/>
    <p:sldId id="270" r:id="rId15"/>
    <p:sldId id="25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 APARECIDA SILVEIRA DE MORAES" initials="NASDM" lastIdx="1" clrIdx="0">
    <p:extLst>
      <p:ext uri="{19B8F6BF-5375-455C-9EA6-DF929625EA0E}">
        <p15:presenceInfo xmlns:p15="http://schemas.microsoft.com/office/powerpoint/2012/main" userId="dd7b205906bfa3e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11-21T17:06:59.145" idx="1">
    <p:pos x="10" y="10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33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58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099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893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087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4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707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98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098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12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981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3EC0F-F8EC-488B-80C6-BD5E12CBBFF8}" type="datetimeFigureOut">
              <a:rPr lang="pt-BR" smtClean="0"/>
              <a:t>22/11/2013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F457A-2966-4202-B7F8-B9C82952C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1533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/normasilveiramoraesslides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20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60218"/>
            <a:ext cx="11360727" cy="10125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8800" b="1" dirty="0">
                <a:ln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Gato e a </a:t>
            </a:r>
            <a:r>
              <a:rPr lang="pt-PT" sz="8800" b="1" dirty="0" smtClean="0">
                <a:ln>
                  <a:solidFill>
                    <a:srgbClr val="FFFF0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Espiritualidade</a:t>
            </a:r>
          </a:p>
          <a:p>
            <a:pPr algn="ctr"/>
            <a:r>
              <a:rPr lang="pt-PT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Apresentação</a:t>
            </a:r>
          </a:p>
          <a:p>
            <a:pPr algn="ctr"/>
            <a:r>
              <a:rPr lang="pt-PT" sz="4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PT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PT" sz="5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PT" sz="5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PT" sz="5400" b="1" dirty="0" smtClean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PT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PT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PT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748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  <p:sndAc>
          <p:stSnd loop="1">
            <p:snd r:embed="rId2" name="Roberto Carlos - Negro gato.wav"/>
          </p:stSnd>
        </p:sndAc>
      </p:transition>
    </mc:Choice>
    <mc:Fallback>
      <p:transition spd="slow" advClick="0" advTm="17000">
        <p:fade/>
        <p:sndAc>
          <p:stSnd loop="1">
            <p:snd r:embed="rId2" name="Roberto Carlos - Negro ga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12192000" cy="7020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35527"/>
            <a:ext cx="11526982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EU AMO GATOS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...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meu lar sempre tive e tenho gatos, o que me deixa muito triste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que,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todos aparecem, mortos ou somem depois de algum tempo... Creio que gatos são presenças muito importantes pela alegria e carinho que nos proporciona...”(Norma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Ap.Silveira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de Moraes)</a:t>
            </a:r>
          </a:p>
          <a:p>
            <a:endParaRPr lang="pt-BR" dirty="0" smtClean="0"/>
          </a:p>
          <a:p>
            <a:endParaRPr lang="pt-PT" sz="3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PT" sz="3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PT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AUTORIA</a:t>
            </a:r>
            <a:endParaRPr lang="pt-PT" sz="3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PT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( </a:t>
            </a:r>
            <a:r>
              <a:rPr lang="pt-PT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The Mythology Of Cats, Gerald &amp; Loretta Hausman </a:t>
            </a:r>
            <a:r>
              <a:rPr lang="pt-PT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)TEXTO TIRADO DO FACEBOOCK</a:t>
            </a:r>
            <a:endParaRPr lang="pt-PT" sz="3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89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15636" y="401782"/>
            <a:ext cx="112914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não se relaciona bem com o próprio inconsciente não topa o gato. Ele aparece, então, como ameaça, porque representa essa relação precária do homem com o (próprio) mistério.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783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04800"/>
            <a:ext cx="115408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gato não se relaciona com a aparência do homem. Ele vê além, por dentro e pelo avesso. Relaciona-se com a essência. Se o gesto de carinho é medroso ou substitui inaceitáveis (mas existentes) impulsos secretos de agressão, o gato sabe.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77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12192000" cy="648652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371475"/>
            <a:ext cx="111390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se defende do afago. A relação dele é com o que está oculto, guardado e nem nós queremos, sabemos ou podemos ver. Por isso, quando surge nele um ato de entrega, de subida no colo ou manifestação de afeto, é algo muito verdadeiro, que não pode ser desdenhado</a:t>
            </a:r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</a:t>
            </a:r>
            <a:endParaRPr lang="pt-BR" sz="4000" b="1" dirty="0">
              <a:ln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91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46363"/>
            <a:ext cx="11194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um gesto de confiança que honra quem o recebe, pois significa um julgamento. O homem não sabe ver o gato, mas o gato sabe ver o homem. Se há desarmonia real ou latente, o gato sente.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985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87927"/>
            <a:ext cx="113745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há solidão, ele sabe e atenua como pode, ele que enfrenta a própria solidão de maneira muito mais valente que nós. Nada diz, não reclama. Afasta-se. Quem não o sabe "ler" pensa que "ele" não está ali. Presente ou ausente, ele ensina e manifesta algo. 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38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7" y="512618"/>
            <a:ext cx="109866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Perto ou longe, olhando ou fingindo não ver, ele está comunicando códigos que nem sempre (ou quase nunca) sabemos traduzir.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74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457200"/>
            <a:ext cx="113745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gato vê mais e vê dentro e além de nós. Relaciona-se com fluídos, auras, fantasmas amigos e opressores. O gato é médium, bruxo, alquimista e parapsicólogo.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39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57200"/>
            <a:ext cx="111529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uma chance de meditação permanente a nosso lado, a ensinar paciência, atenção, silêncio e mistério. O gato é um monge silencioso, meditativo e sábio monge, a nos devolver as perguntas medrosas esperando que encontremos o caminho na sua busca, em vez de o querer preparado, já conhecido e trilhado. 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60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87927"/>
            <a:ext cx="11055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gato sempre responde com uma nova questão, remetendo-nos à pesquisa permanente do real, à busca incessante, à certeza de que cada segundo contém a possibilidade de criatividade e de novas inter-relações, infinitas, entre as coisas.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7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46364"/>
            <a:ext cx="11485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gato é uma lição diária de afeto verdadeiro e fiel. Suas manifestações são íntimas e profundas. Exigem recolhimento, entrega, atenção. Desatentos não agradam os gatos. Bulhosos os irritam. Tudo o que precise de promoção ou explicação quer afirmação.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93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87927"/>
            <a:ext cx="11485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Vive do verdadeiro e não se ilude com aparências. Ninguém em toda natureza aprendeu a bastar-se (até na higiene) a si mesmo como o gato! Lição de sono e de musculação, o gato nos ensina todas as posições de respiração ioga.</a:t>
            </a:r>
            <a:endParaRPr lang="pt-BR" sz="4000" b="1" dirty="0">
              <a:ln>
                <a:solidFill>
                  <a:schemeClr val="tx1">
                    <a:lumMod val="95000"/>
                  </a:schemeClr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04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193964"/>
            <a:ext cx="1161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Ensina a dormir com entrega total e diluição recuperante no Cosmos. Ensina a espreguiçar-se com a massagem mais completa em todos os músculos, preparando-os para a ação imediata.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04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540327"/>
            <a:ext cx="109312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Se os preparadores físicos aprendessem o aquecimento do gato, os jogadores reservas não levariam tanto tempo (quase 15 minutos) se aquecendo para entrar em campo. O gato sai do sono para o máximo de ação, tensão e elasticidade num segundo. 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27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1" y="0"/>
            <a:ext cx="120673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87927"/>
            <a:ext cx="114577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Conhece o desempenho preciso e milimétrico de cada parte do seu corpo, a qual ama e preserva como a um templo. Lição de saúde sexual e sensualidade. Lição de envolvimento amoroso com dedicação integral de vários dias.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47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77091"/>
            <a:ext cx="115546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Lição de organização familiar e de definição de espaço próprio e território pessoal. Lição de anatomia, equilíbrio, desempenho muscular. Lição de salto. Lição de silêncio. Lição de descanso. Lição de introversão. Lição de contato com o mistério, com o escuro, com a sombra. Lição de religiosidade sem ícones.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326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18655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Lição de alimentação e requinte. Lição de bom gosto e senso de oportunidade. Lição de vida, enfim, a mais completa, diária, silenciosa, educada, sem cobranças, sem veemências, sem exigências. </a:t>
            </a:r>
            <a:endParaRPr lang="pt-BR" sz="40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47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429491"/>
            <a:ext cx="113607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gato é uma chance de interiorização e sabedoria, posta pelo mistério à disposição do homem."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23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4182" y="484909"/>
            <a:ext cx="11249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." O gato é um animal que tem muito quartzo na glândula pineal, é portanto um transmutador de energia e um animal útil para cura, pois capta a energia ruim do ambiente e transforma em energia boa, </a:t>
            </a:r>
            <a:r>
              <a:rPr lang="pt-PT" sz="3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- </a:t>
            </a:r>
            <a:endParaRPr lang="pt-BR" sz="3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26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415636"/>
            <a:ext cx="111806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--- </a:t>
            </a:r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normalmente onde o gato deita com frequência, significa que não tem boa energia-- caso o animal comece a deitar em alguma parte de nosso corpo de forma insistente, é sinal de que aquele órgão ou membro está doente ou prestes a adoecer,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1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401782"/>
            <a:ext cx="1155469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4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bicho já percebeu a energia ruim no referido órgão e então ele escolhe deitar nesta parte do corpo para limpar a energia ruim que tem ali. </a:t>
            </a:r>
            <a:endParaRPr lang="pt-BR" sz="4400" b="1" dirty="0">
              <a:ln>
                <a:solidFill>
                  <a:srgbClr val="FF0000"/>
                </a:solidFill>
              </a:ln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59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43345"/>
            <a:ext cx="116378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Observe que do mesmo jeito que o gato deita em determinado lugar, ele sai de repente, poi ele sente que já limpou a energia do local e não precisa mais dele. </a:t>
            </a:r>
            <a:endParaRPr lang="pt-BR" sz="40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19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346364"/>
            <a:ext cx="11263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amor do gato pelo dono é de desapego, pois enquanto precisa ele está por perto, quando não, ele se a afasta.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0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01782"/>
            <a:ext cx="11346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Egito dos faraós, o gato era adorado na figura da deusa Bastet, representada comumente com corpo de mulher e cabeça de gata. Esta bela deusa era o símbolo da luz, do calor e da energia. </a:t>
            </a:r>
            <a:endParaRPr lang="pt-BR" sz="36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98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74073"/>
            <a:ext cx="116101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. </a:t>
            </a:r>
            <a:r>
              <a:rPr lang="pt-PT" sz="4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Era também o símbolo da lua, e acreditava-se que tinha o poder de fertilizar a terra e os homens, curar doenças e conduzir as almas dos mortos. </a:t>
            </a:r>
            <a:endParaRPr lang="pt-BR" sz="4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729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46364"/>
            <a:ext cx="116239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Nesta época, os gatos eram considerados guardiões do outro mundo, e eram comuns em muitos amuletos.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55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46364"/>
            <a:ext cx="115546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"</a:t>
            </a:r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gato imortal existe, em algum mundo intermediário entre a vida e a morte, observando e esperando, passivo até o momento em que o espírito humano se torna livre</a:t>
            </a:r>
            <a:r>
              <a:rPr lang="pt-PT" sz="40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</a:t>
            </a:r>
            <a:endParaRPr lang="pt-BR" sz="40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76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554182"/>
            <a:ext cx="113884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Então, e somente então, ele irá liderar a alma até seu repouso final." </a:t>
            </a:r>
            <a:endParaRPr lang="pt-PT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PT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The </a:t>
            </a:r>
            <a:r>
              <a:rPr lang="pt-PT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Mythology Of Cats, Gerald &amp; Loretta Hausman 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94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0218" y="360218"/>
            <a:ext cx="11610109" cy="904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Texto: Gerald &amp; Loretta Hausman (internet)</a:t>
            </a:r>
          </a:p>
          <a:p>
            <a:r>
              <a:rPr lang="pt-PT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Formataçao: Norma Aparecida Silveira de Moraes</a:t>
            </a:r>
          </a:p>
          <a:p>
            <a:r>
              <a:rPr lang="pt-PT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pessoais e do facebook</a:t>
            </a:r>
          </a:p>
          <a:p>
            <a:r>
              <a:rPr lang="pt-PT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</a:t>
            </a:r>
            <a:r>
              <a:rPr lang="pt-PT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: Negroo Gato- Roberto Carlos</a:t>
            </a:r>
            <a:endParaRPr lang="pt-PT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</a:t>
            </a:r>
          </a:p>
          <a:p>
            <a:pPr algn="ctr"/>
            <a:r>
              <a:rPr lang="pt-PT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www.sergrasan/normasilveiramoraesslides</a:t>
            </a:r>
            <a:endParaRPr lang="pt-PT" sz="54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</a:t>
            </a:r>
            <a:r>
              <a:rPr lang="pt-PT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maioria das fotos são de meus gatos, e este da capa é o Zariguim, meu companheiro </a:t>
            </a:r>
            <a:r>
              <a:rPr lang="pt-PT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inseparável</a:t>
            </a:r>
            <a:r>
              <a:rPr lang="pt-PT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”</a:t>
            </a:r>
          </a:p>
          <a:p>
            <a:pPr algn="ctr"/>
            <a:endParaRPr lang="pt-PT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PT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PT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375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1200</Words>
  <Application>Microsoft Office PowerPoint</Application>
  <PresentationFormat>Widescreen</PresentationFormat>
  <Paragraphs>58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5" baseType="lpstr">
      <vt:lpstr>AR BLANCA</vt:lpstr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20</cp:revision>
  <dcterms:created xsi:type="dcterms:W3CDTF">2013-11-21T18:28:50Z</dcterms:created>
  <dcterms:modified xsi:type="dcterms:W3CDTF">2013-11-22T16:10:55Z</dcterms:modified>
</cp:coreProperties>
</file>