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71" r:id="rId10"/>
    <p:sldId id="272" r:id="rId11"/>
    <p:sldId id="263" r:id="rId12"/>
    <p:sldId id="264" r:id="rId13"/>
    <p:sldId id="273" r:id="rId14"/>
    <p:sldId id="269" r:id="rId15"/>
    <p:sldId id="265" r:id="rId16"/>
    <p:sldId id="266" r:id="rId17"/>
    <p:sldId id="267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31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69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97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85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87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59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477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34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49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90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26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CD271-F9BD-4303-8DDF-EB11E64657C1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A4798-5BE6-433A-8A04-49669BB88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5151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com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59327" y="451191"/>
            <a:ext cx="11873345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CC0099"/>
                </a:solidFill>
              </a:rPr>
              <a:t>O QUE PODE </a:t>
            </a:r>
            <a:r>
              <a:rPr lang="pt-BR" sz="6000" b="1" dirty="0" smtClean="0">
                <a:solidFill>
                  <a:srgbClr val="CC0099"/>
                </a:solidFill>
              </a:rPr>
              <a:t>CONTER EM </a:t>
            </a:r>
            <a:endParaRPr lang="pt-BR" sz="6000" b="1" dirty="0">
              <a:solidFill>
                <a:srgbClr val="CC0099"/>
              </a:solidFill>
            </a:endParaRPr>
          </a:p>
          <a:p>
            <a:pPr algn="ctr"/>
            <a:r>
              <a:rPr lang="pt-BR" sz="6000" b="1" dirty="0" smtClean="0">
                <a:solidFill>
                  <a:srgbClr val="CC0099"/>
                </a:solidFill>
              </a:rPr>
              <a:t>UM OLHAR...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POESIA E FORMATAÇÃO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DIVULGAÇÃO 18/03/14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66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  <p:sndAc>
          <p:stSnd loop="1">
            <p:snd r:embed="rId2" name="Eduardo Lages - E por isso estou aqui.wav"/>
          </p:stSnd>
        </p:sndAc>
      </p:transition>
    </mc:Choice>
    <mc:Fallback xmlns="">
      <p:transition spd="slow" advClick="0" advTm="14000">
        <p:fade/>
        <p:sndAc>
          <p:stSnd loop="1">
            <p:snd r:embed="rId5" name="Eduardo Lages - E por isso estou aqu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29491"/>
            <a:ext cx="1134687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pode conter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olhar?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</a:t>
            </a:r>
            <a:r>
              <a:rPr lang="pt-BR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tantos </a:t>
            </a:r>
            <a:r>
              <a:rPr lang="pt-BR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significados...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tantas maneiras de interpretar...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11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66255"/>
            <a:ext cx="116655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como um elefante apalpar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os olhos bem vendados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um vai definir um lugar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significados diferentes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483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263236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inúmeros modos de olhar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olhar pode tudo falar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olhar pode tudo mudar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8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07818"/>
            <a:ext cx="11734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olhar pode também envenenar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mal jeito de interpretar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jeito de olhar e julgar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22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49382"/>
            <a:ext cx="1126374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olhar pode ter maldade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pode também doçura conter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olhar pode ser de felicidade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459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11194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olhar pode ter sedução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conter muito amor ou dor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revela toda a nossa emoção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730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290945"/>
            <a:ext cx="10751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pode conter ódio e rancor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ser belo como uma for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neles se espelham o amor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19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57200"/>
            <a:ext cx="111667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não consegue nos olhos olhar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medo escondido na alma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o olhar tem muito que revelar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439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78872" y="457199"/>
            <a:ext cx="11956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conhecer uma pessoa pele olhar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Sinceros, puros alegres e transparentes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Odiosos, invejosos, maldosos e falsos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383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8927" y="526472"/>
            <a:ext cx="117902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o olhar feitiço e encanto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 convite, olhar brejeiro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olhar sincero o encontro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293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16691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32509"/>
            <a:ext cx="11651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tantos mistérios em um olhar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Naquele indecifrável, impenetrável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 de paixão que sabe falar e calar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757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2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290945"/>
            <a:ext cx="108342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o olhar que mete terror, horroroso...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também olhar de nobres sentimentos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olhar terno fraterno e amoroso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855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0"/>
            <a:ext cx="110005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olhar há  revelação de toda beleza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alma e querer de cada pessoa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Revelam sentimentos e pensamentos de franqueza</a:t>
            </a:r>
          </a:p>
        </p:txBody>
      </p:sp>
    </p:spTree>
    <p:extLst>
      <p:ext uri="{BB962C8B-B14F-4D97-AF65-F5344CB8AC3E}">
        <p14:creationId xmlns:p14="http://schemas.microsoft.com/office/powerpoint/2010/main" val="380166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46364"/>
            <a:ext cx="10806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 muitos revelam felicidade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confiança e esperança na vida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Passam ternura fé e amizade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511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12288982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55418" y="193964"/>
            <a:ext cx="11651673" cy="7817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 e obras de arte /óleo sobre tela espatulado</a:t>
            </a:r>
          </a:p>
          <a:p>
            <a:pPr algn="ctr"/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: imagens do acervo pessoal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Eduardo Lages - Olha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Divulgações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recantodasletrascom.br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585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99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305</Words>
  <Application>Microsoft Office PowerPoint</Application>
  <PresentationFormat>Widescreen</PresentationFormat>
  <Paragraphs>59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22</cp:revision>
  <dcterms:created xsi:type="dcterms:W3CDTF">2014-03-18T14:50:16Z</dcterms:created>
  <dcterms:modified xsi:type="dcterms:W3CDTF">2014-03-18T17:31:38Z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