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0" r:id="rId12"/>
    <p:sldId id="269" r:id="rId13"/>
    <p:sldId id="270" r:id="rId14"/>
    <p:sldId id="271" r:id="rId15"/>
    <p:sldId id="264" r:id="rId16"/>
    <p:sldId id="274" r:id="rId17"/>
    <p:sldId id="273" r:id="rId18"/>
    <p:sldId id="275" r:id="rId19"/>
    <p:sldId id="272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70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49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68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9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54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24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57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75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81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793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63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0ACA8-2316-4992-A67B-37E733978FD3}" type="datetimeFigureOut">
              <a:rPr lang="pt-BR" smtClean="0"/>
              <a:t>07/12/2013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6AD8B-88D6-4785-BE36-4D8510946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867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://www.sergrasan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70242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6473" y="401782"/>
            <a:ext cx="11430000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Você já </a:t>
            </a:r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agradeceu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BR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por </a:t>
            </a:r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hoje...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17/05/11</a:t>
            </a:r>
            <a:r>
              <a:rPr lang="pt-BR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Autoria :</a:t>
            </a:r>
          </a:p>
          <a:p>
            <a:pPr algn="ctr"/>
            <a:r>
              <a:rPr lang="pt-BR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Norma Aparecida </a:t>
            </a:r>
            <a:r>
              <a:rPr lang="pt-BR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Silveira de </a:t>
            </a:r>
            <a:r>
              <a:rPr lang="pt-BR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Moraes</a:t>
            </a:r>
          </a:p>
          <a:p>
            <a:pPr algn="ctr"/>
            <a:r>
              <a:rPr lang="pt-BR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Divulgação: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dirty="0"/>
          </a:p>
          <a:p>
            <a:r>
              <a:rPr lang="pt-BR" sz="4000" dirty="0"/>
              <a:t/>
            </a:r>
            <a:br>
              <a:rPr lang="pt-BR" sz="4000" dirty="0"/>
            </a:b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83773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  <p:sndAc>
          <p:stSnd loop="1">
            <p:snd r:embed="rId2" name="01 - Andre Rieu - Amazing Grace(1).wav"/>
          </p:stSnd>
        </p:sndAc>
      </p:transition>
    </mc:Choice>
    <mc:Fallback xmlns="">
      <p:transition spd="slow" advClick="0" advTm="20000">
        <p:fade/>
        <p:sndAc>
          <p:stSnd loop="1">
            <p:snd r:embed="rId5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74073"/>
            <a:ext cx="113053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Você já gradeceu por hoje???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Muitas vezes quando estamos em crises existenciais, esquecemos de agradecer por mais um dia de vida, pela proteção do dia anterior e pelo sucesso no caminhar da vida. Todos temos os enfrentamentos, pois a vida apesar de cheia de possibilidades é também cheia de escolhas...”</a:t>
            </a:r>
          </a:p>
          <a:p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88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5" cy="699654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4909" y="290945"/>
            <a:ext cx="11388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Nesta manhã tão linda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especial,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até estar chovendo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frio lá fora,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Estou viva e radiante para recomeçar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Tudo já passou, tristezas ficaram para trás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importa é o dia de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hoje, O AGORA.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7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90945"/>
            <a:ext cx="113607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cada dia é diferente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único,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minuto é diferente e variável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viva sim e, percebo a beleza universal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sol que brilha, os pássaros que cantam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Alegres e saltitantes no meu quintal</a:t>
            </a:r>
          </a:p>
        </p:txBody>
      </p:sp>
    </p:spTree>
    <p:extLst>
      <p:ext uri="{BB962C8B-B14F-4D97-AF65-F5344CB8AC3E}">
        <p14:creationId xmlns:p14="http://schemas.microsoft.com/office/powerpoint/2010/main" val="229687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318655"/>
            <a:ext cx="1127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Os raios do astro rei entrando pela minha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casa,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doce realidade da vida! Viver é muito bom sim...</a:t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Depois de recuperar a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autoestima,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Vencer batalhas e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tribulações enfim,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é a meta de todo ser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humano.</a:t>
            </a:r>
            <a:endParaRPr lang="pt-B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9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96982"/>
            <a:ext cx="12288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77091"/>
            <a:ext cx="115962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escola da vida que é este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planeta,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Onde conturbações estão sempre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ação...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nos testar a cada ciclo existencial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renovar forças e vencê-las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Recomeçar de novo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aprender cada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lição</a:t>
            </a:r>
          </a:p>
        </p:txBody>
      </p:sp>
    </p:spTree>
    <p:extLst>
      <p:ext uri="{BB962C8B-B14F-4D97-AF65-F5344CB8AC3E}">
        <p14:creationId xmlns:p14="http://schemas.microsoft.com/office/powerpoint/2010/main" val="84691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53455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01782"/>
            <a:ext cx="109450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Tirar dez e passar para nova lição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Num incessante vir 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ser, seguindo,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gratidão pela vitória de cada uma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enfrentamento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superação.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Nada é por acaso, cada um tem seu destino...</a:t>
            </a:r>
          </a:p>
        </p:txBody>
      </p:sp>
    </p:spTree>
    <p:extLst>
      <p:ext uri="{BB962C8B-B14F-4D97-AF65-F5344CB8AC3E}">
        <p14:creationId xmlns:p14="http://schemas.microsoft.com/office/powerpoint/2010/main" val="348557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1999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77091"/>
            <a:ext cx="114438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no palco da vida representar seus papéis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Construir saberes a cada oportunidade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viver cada possibilidade apresentada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Crescendo e evoluindo com dignidade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Aproveitando cada dádiva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recebida.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dirty="0">
                <a:latin typeface="AR BLANCA" panose="02000000000000000000" pitchFamily="2" charset="0"/>
              </a:rPr>
              <a:t/>
            </a:r>
            <a:br>
              <a:rPr lang="pt-BR" dirty="0">
                <a:latin typeface="AR BLANCA" panose="02000000000000000000" pitchFamily="2" charset="0"/>
              </a:rPr>
            </a:br>
            <a:endParaRPr lang="pt-BR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9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29492"/>
            <a:ext cx="113745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Deus o Pai Criador de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tudo,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Grande Arquiteto do Universo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cuida e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nós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a vitória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todos os nossos caminhos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quem Nele confia e deposita sua vida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sempre viverá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protegido na lida.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4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74073"/>
            <a:ext cx="116101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seja abençoado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jornada diária</a:t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o inimigo tentar, NÃO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vencerá.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os revés apresentar, vencerá.</a:t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tudo acontecer mas não estou sozinha</a:t>
            </a:r>
            <a:b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Deus, Seu ombro;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sustentação,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meu cajado</a:t>
            </a:r>
          </a:p>
        </p:txBody>
      </p:sp>
    </p:spTree>
    <p:extLst>
      <p:ext uri="{BB962C8B-B14F-4D97-AF65-F5344CB8AC3E}">
        <p14:creationId xmlns:p14="http://schemas.microsoft.com/office/powerpoint/2010/main" val="219859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6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117902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flores meu jardim do coração, semeado,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Está florescendo de paz e alegria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só minha subjetividade pode compreender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jeito de ser tão silencioso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Talvez incompreendido por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muitos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ue ironia...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28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4073" y="387927"/>
            <a:ext cx="116239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meu silencio fala por mim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contemplar fala por mim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escrever fala por mim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alma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eterna poetisa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 representa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pensar é uma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oração, assim.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45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221673"/>
            <a:ext cx="114715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pretendo chegar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até sua alma também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fazer morada em seus sentimentos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são momentos de luz e gratidão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amor e confiança absoluta em Deus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do meu coração, vivo sempre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será, ação.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em todos que assim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desejam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tem fé...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10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0"/>
            <a:ext cx="12413673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71055"/>
            <a:ext cx="11249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Deus o Pai Eterno abençoe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Você que está lendo agora este poema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Feito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momento de oração e reflexão ...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 e luz, amor e muitas bênçãos.</a:t>
            </a:r>
          </a:p>
        </p:txBody>
      </p:sp>
    </p:spTree>
    <p:extLst>
      <p:ext uri="{BB962C8B-B14F-4D97-AF65-F5344CB8AC3E}">
        <p14:creationId xmlns:p14="http://schemas.microsoft.com/office/powerpoint/2010/main" val="328074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4953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152400"/>
            <a:ext cx="113191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Deus!!!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possamos encontrar alento e coragem no sorriso de uma criança.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sonhar de um ideal de vida, na esperança de melhores dias, na recuperação de cada doença, conflito e tormenta . Que de bênçãos se cubram os nossos dias...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6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49382"/>
            <a:ext cx="115962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Nunca perca a esperança, ela é a vida em ação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.</a:t>
            </a:r>
          </a:p>
          <a:p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Sempre haverá alguém precisando de nossa força, de nossos cuidados. Eu peço ao Cósmico esta força intrínseca, para superar meus problemas e seguir escrevendo minha história de vida...</a:t>
            </a:r>
            <a:endParaRPr lang="pt-BR" sz="36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89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77091"/>
            <a:ext cx="116239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anos após anos, nossa renovação para a vida se floresça. Que nossa expectativa de evolução e aprendizado seja sempre a meta. Que o foco seja o amor, a ética e o bem.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façamos nossa vida ter valido a pena neste planeta tão conturbado, mas ao mesmo tempo tão belo também.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75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7145" y="401781"/>
            <a:ext cx="114577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“Permita-me Deus do meu coração, perdoar, mesmo que não consiga esquecer todas as ofensas, pois que tudo está escrito no livro da vida. A consequência de nossos atos  serão conforme o nosso comportamento perante a vida. Se faço algum mal ele voltará para mim, cedo ou mais tarde, mas a justiça de Deus é implacável e nunca falha, e a recompensa é  para quem faz o bem...”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38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0"/>
            <a:ext cx="115824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 : ANDRÉ RIEL AMAAZÍNG GRACE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Pessoais e da Internet Google, jardim de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lorenzo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www.sergrasan/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  Dez/3013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Veja também meu site com poesias, mensagens, artigos.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Assine o meu livro de visitas, deixe o seu comentário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5"/>
              </a:rPr>
              <a:t>www.normasilveiramoraes.recantodasletras.com.br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POSITIVA, PAZ, LUZ, HARMONIA, SAÚDE, SUCESSO E MUITAS BENÇÃOS DE DEUS EM SUA VIDA, SEU LAR...NUNCA PERCA A ESPERANÇA, ELA É VIDA.</a:t>
            </a:r>
          </a:p>
          <a:p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33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0000">
        <p14:vortex dir="r"/>
        <p:sndAc>
          <p:stSnd>
            <p:snd r:embed="rId2" name="01 - Andre Rieu - Amazing Grace(1).wav"/>
          </p:stSnd>
        </p:sndAc>
      </p:transition>
    </mc:Choice>
    <mc:Fallback xmlns="">
      <p:transition spd="slow" advClick="0" advTm="20000">
        <p:fade/>
        <p:sndAc>
          <p:stSnd>
            <p:snd r:embed="rId6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518</Words>
  <Application>Microsoft Office PowerPoint</Application>
  <PresentationFormat>Widescreen</PresentationFormat>
  <Paragraphs>45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 BERKLEY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27</cp:revision>
  <dcterms:created xsi:type="dcterms:W3CDTF">2013-11-11T19:28:58Z</dcterms:created>
  <dcterms:modified xsi:type="dcterms:W3CDTF">2013-12-07T17:00:16Z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