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60" r:id="rId12"/>
    <p:sldId id="271" r:id="rId13"/>
    <p:sldId id="259" r:id="rId14"/>
    <p:sldId id="256" r:id="rId15"/>
    <p:sldId id="272" r:id="rId16"/>
    <p:sldId id="273" r:id="rId17"/>
    <p:sldId id="274" r:id="rId18"/>
    <p:sldId id="278" r:id="rId19"/>
    <p:sldId id="280" r:id="rId20"/>
    <p:sldId id="279" r:id="rId21"/>
    <p:sldId id="275" r:id="rId22"/>
    <p:sldId id="282" r:id="rId23"/>
    <p:sldId id="281" r:id="rId24"/>
    <p:sldId id="285" r:id="rId25"/>
    <p:sldId id="284" r:id="rId26"/>
    <p:sldId id="283" r:id="rId2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2913" autoAdjust="0"/>
  </p:normalViewPr>
  <p:slideViewPr>
    <p:cSldViewPr snapToGrid="0">
      <p:cViewPr varScale="1">
        <p:scale>
          <a:sx n="46" d="100"/>
          <a:sy n="46" d="100"/>
        </p:scale>
        <p:origin x="965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969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098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21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002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7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66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77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30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87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FE59B-0B04-4056-A094-3B2590D9E06E}" type="datetimeFigureOut">
              <a:rPr lang="pt-BR" smtClean="0"/>
              <a:t>19/09/2013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AF312-6E33-4C54-97B6-DBC9464EEF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670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498764" y="498764"/>
            <a:ext cx="11388436" cy="7817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dirty="0" smtClean="0">
              <a:solidFill>
                <a:schemeClr val="bg1"/>
              </a:solidFill>
            </a:endParaRPr>
          </a:p>
          <a:p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HOMENAGEM PARA A MELHOR IDADE</a:t>
            </a:r>
          </a:p>
          <a:p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AUTORIA: NORMA APARECIDA SILVEIRA DE MORAES</a:t>
            </a:r>
            <a:endParaRPr lang="pt-BR" sz="40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hlinkClick r:id="rId4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hlinkClick r:id="rId4"/>
              </a:rPr>
              <a:t>WWW.SERGRASAN.COM/</a:t>
            </a:r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NORMASILVEIRAMORAESSLIDES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endParaRPr lang="pt-BR" sz="4000" dirty="0" smtClean="0">
              <a:solidFill>
                <a:schemeClr val="bg1"/>
              </a:solidFill>
            </a:endParaRPr>
          </a:p>
          <a:p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72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:split orient="vert"/>
        <p:sndAc>
          <p:stSnd loop="1">
            <p:snd r:embed="rId2" name="Roberto Carlos - Debaixo dos Caracóis dos Seus Cabelos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5" name="Roberto Carlos - Debaixo dos Caracóis dos Seus Cabel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094509" y="872836"/>
            <a:ext cx="1043247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</a:rPr>
              <a:t>Árvore </a:t>
            </a:r>
            <a:r>
              <a:rPr lang="pt-BR" sz="6000" b="1" dirty="0">
                <a:solidFill>
                  <a:srgbClr val="002060"/>
                </a:solidFill>
              </a:rPr>
              <a:t>Versus Idoso</a:t>
            </a:r>
            <a:r>
              <a:rPr lang="pt-BR" sz="6000" b="1" dirty="0" smtClean="0">
                <a:solidFill>
                  <a:srgbClr val="002060"/>
                </a:solidFill>
              </a:rPr>
              <a:t>...</a:t>
            </a:r>
          </a:p>
          <a:p>
            <a:pPr algn="ctr"/>
            <a:r>
              <a:rPr lang="pt-BR" sz="6000" b="1" dirty="0" smtClean="0">
                <a:solidFill>
                  <a:srgbClr val="002060"/>
                </a:solidFill>
              </a:rPr>
              <a:t>Afetividade</a:t>
            </a:r>
            <a:r>
              <a:rPr lang="pt-BR" sz="6000" b="1" dirty="0">
                <a:solidFill>
                  <a:srgbClr val="002060"/>
                </a:solidFill>
              </a:rPr>
              <a:t>, Sabedoria e Atitude!!!</a:t>
            </a:r>
            <a:br>
              <a:rPr lang="pt-BR" sz="6000" b="1" dirty="0">
                <a:solidFill>
                  <a:srgbClr val="002060"/>
                </a:solidFill>
              </a:rPr>
            </a:br>
            <a:r>
              <a:rPr lang="pt-BR" sz="4000" b="1" dirty="0" smtClean="0">
                <a:solidFill>
                  <a:srgbClr val="7030A0"/>
                </a:solidFill>
              </a:rPr>
              <a:t>Autora </a:t>
            </a:r>
          </a:p>
          <a:p>
            <a:pPr algn="just"/>
            <a:r>
              <a:rPr lang="pt-BR" sz="4000" b="1" dirty="0" smtClean="0">
                <a:solidFill>
                  <a:srgbClr val="7030A0"/>
                </a:solidFill>
              </a:rPr>
              <a:t>                      Norma </a:t>
            </a:r>
            <a:r>
              <a:rPr lang="pt-BR" sz="4000" b="1" dirty="0">
                <a:solidFill>
                  <a:srgbClr val="7030A0"/>
                </a:solidFill>
              </a:rPr>
              <a:t>Aparecida Silveira de </a:t>
            </a:r>
            <a:r>
              <a:rPr lang="pt-BR" sz="4000" b="1" dirty="0" smtClean="0">
                <a:solidFill>
                  <a:srgbClr val="7030A0"/>
                </a:solidFill>
              </a:rPr>
              <a:t>Moraes</a:t>
            </a:r>
          </a:p>
          <a:p>
            <a:pPr algn="ctr"/>
            <a:r>
              <a:rPr lang="pt-BR" sz="4000" b="1" dirty="0" smtClean="0">
                <a:solidFill>
                  <a:srgbClr val="7030A0"/>
                </a:solidFill>
              </a:rPr>
              <a:t>Formatação:</a:t>
            </a:r>
          </a:p>
          <a:p>
            <a:pPr algn="r"/>
            <a:r>
              <a:rPr lang="pt-BR" sz="4000" b="1" dirty="0" smtClean="0">
                <a:solidFill>
                  <a:srgbClr val="7030A0"/>
                </a:solidFill>
              </a:rPr>
              <a:t>Norma Aparecida Silveira de Moraes </a:t>
            </a: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 smtClean="0">
                <a:solidFill>
                  <a:schemeClr val="bg1"/>
                </a:solidFill>
              </a:rPr>
              <a:t>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52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920"/>
            <a:ext cx="12067082" cy="697792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606148" y="881966"/>
            <a:ext cx="1121264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Comparo o Idoso com uma árvore frondosa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Embora sua juventude tenha sido passada...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Vivendo como uma árvore altaneira e formosa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De qualidades aprendida e vivenciada...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/>
              <a:t/>
            </a:r>
            <a:br>
              <a:rPr lang="pt-BR" sz="4000" b="1" dirty="0"/>
            </a:b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187391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530"/>
            <a:ext cx="12192000" cy="673447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982133" y="728133"/>
            <a:ext cx="1075266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Idoso tem a raiz fincada no experiencial</a:t>
            </a:r>
            <a:b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é a base de sua existência</a:t>
            </a:r>
            <a:b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como uma rocha firme a segurar</a:t>
            </a:r>
            <a:b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Preparando-se para uma futura vivência</a:t>
            </a:r>
            <a:r>
              <a:rPr lang="pt-BR" sz="4400" dirty="0"/>
              <a:t>.</a:t>
            </a:r>
            <a:br>
              <a:rPr lang="pt-BR" sz="4400" dirty="0"/>
            </a:br>
            <a:r>
              <a:rPr lang="pt-BR" sz="4400" dirty="0"/>
              <a:t/>
            </a:r>
            <a:br>
              <a:rPr lang="pt-BR" sz="4400" dirty="0"/>
            </a:b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62878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185333" y="626533"/>
            <a:ext cx="107357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tem o diferencial no caule a suportar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vai segurar tantos galhos que é a família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tantos desafios para construir e superar...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compartilhar em vitória e alegria...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44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049867" y="541867"/>
            <a:ext cx="106510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galhos são os filhos que vão chegando...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eles; desafios, atitudes! Responsabilidade.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tempo vem, corre veloz, vai passando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cabelos brancos vão brotando, com a idade</a:t>
            </a:r>
            <a:r>
              <a:rPr lang="pt-BR" sz="4000" b="1" dirty="0">
                <a:solidFill>
                  <a:schemeClr val="bg1"/>
                </a:solidFill>
              </a:rPr>
              <a:t>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31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508000" y="728133"/>
            <a:ext cx="11074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folhas são os brotos florescendo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beleza amor e afetividade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Lutando incansável, e os desafios vencendo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sonhando com o melhor e a felicidade...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423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2029845" y="709045"/>
            <a:ext cx="117686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Então, nasce o botão e, as mais belas flores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são os projetos se consolidando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projetos são ideais, perfumes e cores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vão devagar se estruturando...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/>
              <a:t/>
            </a:r>
            <a:br>
              <a:rPr lang="pt-BR" sz="4000" b="1" dirty="0"/>
            </a:b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74209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473200" y="694267"/>
            <a:ext cx="99737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beleza! Tantos frutos! Comunidade...sociedade. </a:t>
            </a: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árvore faz o que pode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sua condição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Variedade para construir com amor e capacidade...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colher no estímulo da emoção a realização.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759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439333" y="660400"/>
            <a:ext cx="1012613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vezes a árvore se curva triste e cabisbaixa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não consegue dar frutos bons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secar, com a autoestima baixa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assim é uma árvore tentando com seus dons...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512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5018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aixaDeTexto 4"/>
          <p:cNvSpPr txBox="1"/>
          <p:nvPr/>
        </p:nvSpPr>
        <p:spPr>
          <a:xfrm>
            <a:off x="1712422" y="581891"/>
            <a:ext cx="97425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seu existir no mundo circundante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Idoso gosta de viver a vida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fez o melhor que pode! Foi sempre abundante!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sabedoria com tantos anos adquirida...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406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831273" y="133003"/>
            <a:ext cx="11629505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Merece ser como uma linda árvore genial</a:t>
            </a:r>
            <a:b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Dando ainda assim os pássaros, abrigo, sombra e alegria</a:t>
            </a:r>
            <a:b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Encantando e dando amor incondicional...</a:t>
            </a:r>
            <a:b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 agora os seus anos em colheita e harmonia</a:t>
            </a:r>
            <a: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860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8244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1280160" y="847898"/>
            <a:ext cx="103410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Merecem sim... respeito e paciência 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muitos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voltam a ser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crianças outra vez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sua alegria genuína e carência...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Querem aproveitar o tempo que lhe testam talvez...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61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7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1346662" y="864523"/>
            <a:ext cx="105239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Entretanto muitos continuam na labuta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Ajudando os filhos e os netos, sempre trabalhando...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desfrutar o que de direito é, depois de tanta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luta,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criar, orientar, cuidar, sustentar...continua sua vez esperando...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22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698269" y="515389"/>
            <a:ext cx="111390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Ser Idoso por outro lado...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É realmente viver a Melhor Idade;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Pois já cumpriu seu papel idealizado e terminado...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Contribuiu criando frutos para a nova sociedade...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33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0080" cy="704919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1069571" y="174567"/>
            <a:ext cx="111224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árvore vive seus ciclos de vida intensa</a:t>
            </a:r>
            <a:b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o homem, nasce, cresce; enobrece</a:t>
            </a:r>
            <a:b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tem seu papel, de grandeza imensa</a:t>
            </a:r>
            <a:b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 tudo de si mesma; é linda e floresce...</a:t>
            </a:r>
            <a:b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235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" y="4156"/>
            <a:ext cx="12053455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936567" y="931025"/>
            <a:ext cx="1125543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Meus votos sinceros de felicidade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tempo que ainda lhes restam...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Deixando a árvore dar sua multiplicidade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homem o amor e a força que lhes agregam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92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0837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aixaDeTexto 5"/>
          <p:cNvSpPr txBox="1"/>
          <p:nvPr/>
        </p:nvSpPr>
        <p:spPr>
          <a:xfrm>
            <a:off x="897775" y="432262"/>
            <a:ext cx="10474036" cy="5503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598516" y="615142"/>
            <a:ext cx="10922924" cy="5453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598516" y="615142"/>
            <a:ext cx="111556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cabelos brancos são marcas do tempo. Solicitude!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na sabedoria, e no dever cumprido buscando...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amor e no 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medo,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angústia da finitude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Paradoxo que o Idoso vai ainda enfrentando...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120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2194560" y="2294313"/>
            <a:ext cx="90941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 cada dia como se fosse o último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Aproveitando o agora com sofreguidão e exigência...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deseja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experiênciar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 íntimo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o que não pode na correria da sobrevivência.</a:t>
            </a:r>
            <a:b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867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130" y="116378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aixaDeTexto 4"/>
          <p:cNvSpPr txBox="1"/>
          <p:nvPr/>
        </p:nvSpPr>
        <p:spPr>
          <a:xfrm>
            <a:off x="914400" y="482138"/>
            <a:ext cx="109229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pessoa já nasce sonhando e caminhando,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uma velhice tranquila, respeitada também.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Parabéns a quem chegou nesta trajetória da vida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sabedoria, o amor, luz, virtudes que condizem</a:t>
            </a:r>
            <a:r>
              <a:rPr lang="pt-BR" sz="4000" dirty="0" smtClean="0">
                <a:solidFill>
                  <a:schemeClr val="bg1"/>
                </a:solidFill>
              </a:rPr>
              <a:t>.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71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884"/>
            <a:ext cx="12192000" cy="738170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313411" y="282632"/>
            <a:ext cx="1112242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tanta coisa passados para a nova geração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 força e beleza que extravasam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Preparando novos cidadãos para o mundo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Experiência, bondade que a vida alimentam</a:t>
            </a: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34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0080" cy="7065817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1662545" y="847898"/>
            <a:ext cx="109728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é cheia de estações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todas as estações da vida tem a sua beleza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desaguam na velhice, doces recordações...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que todos idosos esperam com certeza</a:t>
            </a:r>
          </a:p>
          <a:p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660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750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aixaDeTexto 3"/>
          <p:cNvSpPr txBox="1"/>
          <p:nvPr/>
        </p:nvSpPr>
        <p:spPr>
          <a:xfrm>
            <a:off x="703810" y="665018"/>
            <a:ext cx="114216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00B0F0"/>
                </a:solidFill>
              </a:rPr>
              <a:t>Minha singela homenagem aos Idosos </a:t>
            </a:r>
          </a:p>
          <a:p>
            <a:r>
              <a:rPr lang="pt-BR" sz="4800" b="1" dirty="0" smtClean="0">
                <a:solidFill>
                  <a:srgbClr val="00B0F0"/>
                </a:solidFill>
              </a:rPr>
              <a:t>E os </a:t>
            </a:r>
            <a:r>
              <a:rPr lang="pt-BR" sz="4800" b="1" dirty="0">
                <a:solidFill>
                  <a:srgbClr val="00B0F0"/>
                </a:solidFill>
              </a:rPr>
              <a:t>que estão entrando na Terceira Idade, </a:t>
            </a:r>
            <a:r>
              <a:rPr lang="pt-BR" sz="4800" b="1" dirty="0" smtClean="0">
                <a:solidFill>
                  <a:srgbClr val="00B0F0"/>
                </a:solidFill>
              </a:rPr>
              <a:t>Que </a:t>
            </a:r>
            <a:r>
              <a:rPr lang="pt-BR" sz="4800" b="1" dirty="0">
                <a:solidFill>
                  <a:srgbClr val="00B0F0"/>
                </a:solidFill>
              </a:rPr>
              <a:t>desejam apodera-se do seu viver </a:t>
            </a:r>
          </a:p>
          <a:p>
            <a:r>
              <a:rPr lang="pt-BR" sz="4800" b="1" dirty="0" smtClean="0">
                <a:solidFill>
                  <a:srgbClr val="00B0F0"/>
                </a:solidFill>
              </a:rPr>
              <a:t> Em paz </a:t>
            </a:r>
            <a:r>
              <a:rPr lang="pt-BR" sz="4800" b="1" dirty="0">
                <a:solidFill>
                  <a:srgbClr val="00B0F0"/>
                </a:solidFill>
              </a:rPr>
              <a:t>e </a:t>
            </a:r>
            <a:r>
              <a:rPr lang="pt-BR" sz="4800" b="1" dirty="0" smtClean="0">
                <a:solidFill>
                  <a:srgbClr val="00B0F0"/>
                </a:solidFill>
              </a:rPr>
              <a:t>alegria, rumo a felicidade...</a:t>
            </a:r>
          </a:p>
          <a:p>
            <a:r>
              <a:rPr lang="pt-BR" sz="4800" b="1" dirty="0" smtClean="0">
                <a:solidFill>
                  <a:srgbClr val="00B0F0"/>
                </a:solidFill>
              </a:rPr>
              <a:t>Idosos que tem tantas histórias para contar... NA ALEGRIA DE REVIVER.</a:t>
            </a:r>
            <a:r>
              <a:rPr lang="pt-BR" sz="4800" b="1" dirty="0">
                <a:solidFill>
                  <a:srgbClr val="00B0F0"/>
                </a:solidFill>
              </a:rPr>
              <a:t/>
            </a:r>
            <a:br>
              <a:rPr lang="pt-BR" sz="4800" b="1" dirty="0">
                <a:solidFill>
                  <a:srgbClr val="00B0F0"/>
                </a:solidFill>
              </a:rPr>
            </a:br>
            <a:endParaRPr lang="pt-BR" sz="4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61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9135"/>
            <a:ext cx="12191999" cy="720713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515389" y="249381"/>
            <a:ext cx="1142168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Muitos idosos sofrem violência doméstica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Sofrem de preconceitos e exploração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todos que presenciar a falta de respeito a eles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deixem de denunciar e ir em salvação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eles merecem a desfrutar da felicidade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restos de seus dias com amor e dignidade</a:t>
            </a:r>
          </a:p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09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9" y="0"/>
            <a:ext cx="12192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>
            <a:off x="900546" y="432262"/>
            <a:ext cx="1062366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brigada a todos pela visita...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 Deus os guarde e proteja sempre.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 os melhores votos de </a:t>
            </a:r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</a:t>
            </a:r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ositiva, Paz </a:t>
            </a:r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rofunda, Luz, Amor, Harmonia, sucesso, prosperidade, amor</a:t>
            </a:r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justiça e alegria...</a:t>
            </a:r>
          </a:p>
          <a:p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748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aixaDeTexto 4"/>
          <p:cNvSpPr txBox="1"/>
          <p:nvPr/>
        </p:nvSpPr>
        <p:spPr>
          <a:xfrm>
            <a:off x="659475" y="698270"/>
            <a:ext cx="113053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</a:rPr>
              <a:t>AUTORIA: NORMA APARECIDA SILVEIRA DE MORAES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FORMATAÇÃO: NORMA AP. SILVEIRA DE MORAES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IMAGENS: PESSOAIS E TIRADAS DA INTERNET</a:t>
            </a:r>
          </a:p>
          <a:p>
            <a:r>
              <a:rPr lang="pt-BR" sz="4000" dirty="0" smtClean="0">
                <a:solidFill>
                  <a:schemeClr val="bg1"/>
                </a:solidFill>
              </a:rPr>
              <a:t>MÚSICA: DEBAIXO DOSCARACÓIS  DE SEUS CABELOS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</a:rPr>
              <a:t>CAETANO VELOSO.</a:t>
            </a:r>
          </a:p>
          <a:p>
            <a:pPr algn="ctr"/>
            <a:endParaRPr lang="pt-BR" sz="4000" dirty="0" smtClean="0">
              <a:solidFill>
                <a:schemeClr val="bg1"/>
              </a:solidFill>
            </a:endParaRPr>
          </a:p>
          <a:p>
            <a:r>
              <a:rPr lang="pt-BR" sz="4000" dirty="0" smtClean="0">
                <a:solidFill>
                  <a:schemeClr val="bg1"/>
                </a:solidFill>
              </a:rPr>
              <a:t>SITE: </a:t>
            </a:r>
            <a:r>
              <a:rPr lang="pt-BR" sz="4000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4000" dirty="0" smtClean="0">
              <a:solidFill>
                <a:schemeClr val="bg1"/>
              </a:solidFill>
            </a:endParaRPr>
          </a:p>
          <a:p>
            <a:r>
              <a:rPr lang="pt-BR" sz="4000" dirty="0" smtClean="0">
                <a:solidFill>
                  <a:schemeClr val="bg1"/>
                </a:solidFill>
              </a:rPr>
              <a:t>PÁGINA: NORMA SILVEIRA MORAES SLIDES</a:t>
            </a:r>
          </a:p>
          <a:p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92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431</Words>
  <Application>Microsoft Office PowerPoint</Application>
  <PresentationFormat>Widescreen</PresentationFormat>
  <Paragraphs>66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32</cp:revision>
  <dcterms:created xsi:type="dcterms:W3CDTF">2013-09-18T12:32:25Z</dcterms:created>
  <dcterms:modified xsi:type="dcterms:W3CDTF">2013-09-19T17:50:05Z</dcterms:modified>
  <cp:contentStatus/>
</cp:coreProperties>
</file>