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2"/>
  </p:sldMasterIdLst>
  <p:sldIdLst>
    <p:sldId id="256" r:id="rId3"/>
    <p:sldId id="258" r:id="rId4"/>
    <p:sldId id="257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8" r:id="rId14"/>
    <p:sldId id="269" r:id="rId15"/>
    <p:sldId id="270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71" r:id="rId29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00" autoAdjust="0"/>
    <p:restoredTop sz="92621" autoAdjust="0"/>
  </p:normalViewPr>
  <p:slideViewPr>
    <p:cSldViewPr>
      <p:cViewPr varScale="1">
        <p:scale>
          <a:sx n="51" d="100"/>
          <a:sy n="51" d="100"/>
        </p:scale>
        <p:origin x="1262" y="4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tableStyles" Target="tableStyles.xml"/><Relationship Id="rId2" Type="http://schemas.openxmlformats.org/officeDocument/2006/relationships/slideMaster" Target="slideMasters/slideMaster1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-1588" y="0"/>
            <a:ext cx="9145588" cy="6860798"/>
            <a:chOff x="-1588" y="0"/>
            <a:chExt cx="9145588" cy="6860798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Oval 9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Oval 11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66441" y="2226504"/>
            <a:ext cx="5917679" cy="2550877"/>
          </a:xfrm>
        </p:spPr>
        <p:txBody>
          <a:bodyPr anchor="b"/>
          <a:lstStyle>
            <a:lvl1pPr>
              <a:defRPr sz="48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66441" y="4777380"/>
            <a:ext cx="5917679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gray">
          <a:xfrm rot="5400000">
            <a:off x="7498081" y="1828801"/>
            <a:ext cx="990599" cy="228659"/>
          </a:xfrm>
        </p:spPr>
        <p:txBody>
          <a:bodyPr anchor="t"/>
          <a:lstStyle>
            <a:lvl1pPr algn="l"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fld id="{E0F31559-10BF-4FA3-BEBC-50ADB22BFF21}" type="datetimeFigureOut">
              <a:rPr lang="pt-BR" smtClean="0"/>
              <a:pPr/>
              <a:t>17/11/2013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gray">
          <a:xfrm rot="5400000">
            <a:off x="6236209" y="3264408"/>
            <a:ext cx="3859795" cy="228660"/>
          </a:xfrm>
        </p:spPr>
        <p:txBody>
          <a:bodyPr/>
          <a:lstStyle>
            <a:lvl1pPr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11" name="Rectangle 10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678617" y="295732"/>
            <a:ext cx="791308" cy="767687"/>
          </a:xfrm>
          <a:prstGeom prst="rect">
            <a:avLst/>
          </a:prstGeom>
        </p:spPr>
        <p:txBody>
          <a:bodyPr anchor="b"/>
          <a:lstStyle>
            <a:lvl1pPr algn="ctr">
              <a:defRPr sz="2800"/>
            </a:lvl1pPr>
          </a:lstStyle>
          <a:p>
            <a:fld id="{0A07D05D-D326-4878-A62F-E3CD402CB142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668660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Click="0" advTm="17000">
        <p14:vortex dir="r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5971" y="927100"/>
            <a:ext cx="6343672" cy="709865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F31559-10BF-4FA3-BEBC-50ADB22BFF21}" type="datetimeFigureOut">
              <a:rPr lang="pt-BR" smtClean="0"/>
              <a:pPr/>
              <a:t>17/11/2013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678617" y="295732"/>
            <a:ext cx="791308" cy="767687"/>
          </a:xfrm>
          <a:prstGeom prst="rect">
            <a:avLst/>
          </a:prstGeom>
        </p:spPr>
        <p:txBody>
          <a:bodyPr anchor="b"/>
          <a:lstStyle>
            <a:lvl1pPr algn="ctr">
              <a:defRPr sz="2800"/>
            </a:lvl1pPr>
          </a:lstStyle>
          <a:p>
            <a:fld id="{0A07D05D-D326-4878-A62F-E3CD402CB142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3007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Click="0" advTm="17000">
        <p14:vortex dir="r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88" y="0"/>
            <a:ext cx="9145588" cy="6860798"/>
            <a:chOff x="-1588" y="0"/>
            <a:chExt cx="9145588" cy="6860798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Rectangle 9"/>
            <p:cNvSpPr/>
            <p:nvPr/>
          </p:nvSpPr>
          <p:spPr>
            <a:xfrm>
              <a:off x="5283673" y="402165"/>
              <a:ext cx="3465769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10"/>
            <p:cNvSpPr/>
            <p:nvPr/>
          </p:nvSpPr>
          <p:spPr bwMode="gray">
            <a:xfrm rot="16200000">
              <a:off x="3105027" y="1765596"/>
              <a:ext cx="5995993" cy="3326809"/>
            </a:xfrm>
            <a:custGeom>
              <a:avLst/>
              <a:gdLst/>
              <a:ahLst/>
              <a:cxnLst/>
              <a:rect l="0" t="0" r="r" b="b"/>
              <a:pathLst>
                <a:path w="4960" h="2752">
                  <a:moveTo>
                    <a:pt x="0" y="0"/>
                  </a:moveTo>
                  <a:lnTo>
                    <a:pt x="0" y="324"/>
                  </a:lnTo>
                  <a:lnTo>
                    <a:pt x="0" y="1992"/>
                  </a:lnTo>
                  <a:lnTo>
                    <a:pt x="0" y="2752"/>
                  </a:lnTo>
                  <a:lnTo>
                    <a:pt x="4960" y="2752"/>
                  </a:lnTo>
                  <a:lnTo>
                    <a:pt x="4960" y="1992"/>
                  </a:lnTo>
                  <a:lnTo>
                    <a:pt x="4960" y="324"/>
                  </a:lnTo>
                  <a:lnTo>
                    <a:pt x="4960" y="0"/>
                  </a:lnTo>
                  <a:lnTo>
                    <a:pt x="4960" y="0"/>
                  </a:lnTo>
                  <a:lnTo>
                    <a:pt x="4734" y="34"/>
                  </a:lnTo>
                  <a:lnTo>
                    <a:pt x="4510" y="64"/>
                  </a:lnTo>
                  <a:lnTo>
                    <a:pt x="4284" y="90"/>
                  </a:lnTo>
                  <a:lnTo>
                    <a:pt x="4060" y="114"/>
                  </a:lnTo>
                  <a:lnTo>
                    <a:pt x="3836" y="132"/>
                  </a:lnTo>
                  <a:lnTo>
                    <a:pt x="3614" y="146"/>
                  </a:lnTo>
                  <a:lnTo>
                    <a:pt x="3392" y="158"/>
                  </a:lnTo>
                  <a:lnTo>
                    <a:pt x="3174" y="166"/>
                  </a:lnTo>
                  <a:lnTo>
                    <a:pt x="2960" y="172"/>
                  </a:lnTo>
                  <a:lnTo>
                    <a:pt x="2748" y="174"/>
                  </a:lnTo>
                  <a:lnTo>
                    <a:pt x="2542" y="174"/>
                  </a:lnTo>
                  <a:lnTo>
                    <a:pt x="2338" y="174"/>
                  </a:lnTo>
                  <a:lnTo>
                    <a:pt x="2140" y="170"/>
                  </a:lnTo>
                  <a:lnTo>
                    <a:pt x="1948" y="164"/>
                  </a:lnTo>
                  <a:lnTo>
                    <a:pt x="1762" y="156"/>
                  </a:lnTo>
                  <a:lnTo>
                    <a:pt x="1582" y="148"/>
                  </a:lnTo>
                  <a:lnTo>
                    <a:pt x="1410" y="138"/>
                  </a:lnTo>
                  <a:lnTo>
                    <a:pt x="1244" y="128"/>
                  </a:lnTo>
                  <a:lnTo>
                    <a:pt x="1088" y="116"/>
                  </a:lnTo>
                  <a:lnTo>
                    <a:pt x="938" y="104"/>
                  </a:lnTo>
                  <a:lnTo>
                    <a:pt x="668" y="78"/>
                  </a:lnTo>
                  <a:lnTo>
                    <a:pt x="438" y="54"/>
                  </a:lnTo>
                  <a:lnTo>
                    <a:pt x="254" y="34"/>
                  </a:lnTo>
                  <a:lnTo>
                    <a:pt x="116" y="1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8" name="Freeform 5"/>
            <p:cNvSpPr/>
            <p:nvPr/>
          </p:nvSpPr>
          <p:spPr bwMode="gray">
            <a:xfrm rot="15687606">
              <a:off x="3320102" y="1458373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9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77534" y="2257588"/>
            <a:ext cx="3090672" cy="3020344"/>
          </a:xfrm>
        </p:spPr>
        <p:txBody>
          <a:bodyPr anchor="ctr"/>
          <a:lstStyle>
            <a:lvl1pPr algn="l">
              <a:defRPr sz="3200" b="0" cap="none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19262" y="2257588"/>
            <a:ext cx="3082516" cy="3020344"/>
          </a:xfrm>
        </p:spPr>
        <p:txBody>
          <a:bodyPr anchor="ctr"/>
          <a:lstStyle>
            <a:lvl1pPr marL="0" indent="0" algn="l">
              <a:buNone/>
              <a:defRPr sz="2000"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F31559-10BF-4FA3-BEBC-50ADB22BFF21}" type="datetimeFigureOut">
              <a:rPr lang="pt-BR" smtClean="0"/>
              <a:pPr/>
              <a:t>17/11/2013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8" name="Rectangle 7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678617" y="295732"/>
            <a:ext cx="791308" cy="767687"/>
          </a:xfrm>
          <a:prstGeom prst="rect">
            <a:avLst/>
          </a:prstGeom>
        </p:spPr>
        <p:txBody>
          <a:bodyPr anchor="b"/>
          <a:lstStyle>
            <a:lvl1pPr algn="ctr">
              <a:defRPr sz="2800"/>
            </a:lvl1pPr>
          </a:lstStyle>
          <a:p>
            <a:fld id="{0A07D05D-D326-4878-A62F-E3CD402CB142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755236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Click="0" advTm="17000">
        <p14:vortex dir="r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anchor="ctr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66440" y="2489202"/>
            <a:ext cx="3636980" cy="3530603"/>
          </a:xfrm>
        </p:spPr>
        <p:txBody>
          <a:bodyPr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0581" y="2489203"/>
            <a:ext cx="3636980" cy="3530600"/>
          </a:xfrm>
        </p:spPr>
        <p:txBody>
          <a:bodyPr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F31559-10BF-4FA3-BEBC-50ADB22BFF21}" type="datetimeFigureOut">
              <a:rPr lang="pt-BR" smtClean="0"/>
              <a:pPr/>
              <a:t>17/11/2013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678617" y="295732"/>
            <a:ext cx="791308" cy="767687"/>
          </a:xfrm>
          <a:prstGeom prst="rect">
            <a:avLst/>
          </a:prstGeom>
        </p:spPr>
        <p:txBody>
          <a:bodyPr anchor="b"/>
          <a:lstStyle>
            <a:lvl1pPr algn="ctr">
              <a:defRPr sz="2800"/>
            </a:lvl1pPr>
          </a:lstStyle>
          <a:p>
            <a:fld id="{0A07D05D-D326-4878-A62F-E3CD402CB142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805254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Click="0" advTm="17000">
        <p14:vortex dir="r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9919" y="2489200"/>
            <a:ext cx="3633502" cy="759290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66440" y="3248492"/>
            <a:ext cx="3636980" cy="2771311"/>
          </a:xfrm>
        </p:spPr>
        <p:txBody>
          <a:bodyPr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0582" y="2489202"/>
            <a:ext cx="3636979" cy="75663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0581" y="3245837"/>
            <a:ext cx="3636980" cy="2773967"/>
          </a:xfrm>
        </p:spPr>
        <p:txBody>
          <a:bodyPr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F31559-10BF-4FA3-BEBC-50ADB22BFF21}" type="datetimeFigureOut">
              <a:rPr lang="pt-BR" smtClean="0"/>
              <a:pPr/>
              <a:t>17/11/2013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678617" y="295732"/>
            <a:ext cx="791308" cy="767687"/>
          </a:xfrm>
          <a:prstGeom prst="rect">
            <a:avLst/>
          </a:prstGeom>
        </p:spPr>
        <p:txBody>
          <a:bodyPr anchor="b"/>
          <a:lstStyle>
            <a:lvl1pPr algn="ctr">
              <a:defRPr sz="2800"/>
            </a:lvl1pPr>
          </a:lstStyle>
          <a:p>
            <a:fld id="{0A07D05D-D326-4878-A62F-E3CD402CB142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432126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Click="0" advTm="17000">
        <p14:vortex dir="r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F31559-10BF-4FA3-BEBC-50ADB22BFF21}" type="datetimeFigureOut">
              <a:rPr lang="pt-BR" smtClean="0"/>
              <a:pPr/>
              <a:t>17/11/2013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7678617" y="295732"/>
            <a:ext cx="791308" cy="767687"/>
          </a:xfrm>
          <a:prstGeom prst="rect">
            <a:avLst/>
          </a:prstGeom>
        </p:spPr>
        <p:txBody>
          <a:bodyPr anchor="b"/>
          <a:lstStyle>
            <a:lvl1pPr algn="ctr">
              <a:defRPr sz="2800"/>
            </a:lvl1pPr>
          </a:lstStyle>
          <a:p>
            <a:fld id="{0A07D05D-D326-4878-A62F-E3CD402CB142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35002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Click="0" advTm="17000">
        <p14:vortex dir="r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F31559-10BF-4FA3-BEBC-50ADB22BFF21}" type="datetimeFigureOut">
              <a:rPr lang="pt-BR" smtClean="0"/>
              <a:pPr/>
              <a:t>17/11/2013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7678617" y="295732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fld id="{0A07D05D-D326-4878-A62F-E3CD402CB142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372682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Click="0" advTm="17000">
        <p14:vortex dir="r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-1588" y="0"/>
            <a:ext cx="9145588" cy="6860798"/>
            <a:chOff x="-1588" y="0"/>
            <a:chExt cx="9145588" cy="6860798"/>
          </a:xfrm>
        </p:grpSpPr>
        <p:sp>
          <p:nvSpPr>
            <p:cNvPr id="13" name="Rectangle 12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>
            <a:xfrm>
              <a:off x="5283673" y="402165"/>
              <a:ext cx="3465769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 bwMode="gray">
            <a:xfrm rot="16200000">
              <a:off x="2548536" y="1765596"/>
              <a:ext cx="5995993" cy="3326809"/>
            </a:xfrm>
            <a:custGeom>
              <a:avLst/>
              <a:gdLst/>
              <a:ahLst/>
              <a:cxnLst/>
              <a:rect l="0" t="0" r="r" b="b"/>
              <a:pathLst>
                <a:path w="4960" h="2752">
                  <a:moveTo>
                    <a:pt x="0" y="0"/>
                  </a:moveTo>
                  <a:lnTo>
                    <a:pt x="0" y="324"/>
                  </a:lnTo>
                  <a:lnTo>
                    <a:pt x="0" y="1992"/>
                  </a:lnTo>
                  <a:lnTo>
                    <a:pt x="0" y="2752"/>
                  </a:lnTo>
                  <a:lnTo>
                    <a:pt x="4960" y="2752"/>
                  </a:lnTo>
                  <a:lnTo>
                    <a:pt x="4960" y="1992"/>
                  </a:lnTo>
                  <a:lnTo>
                    <a:pt x="4960" y="324"/>
                  </a:lnTo>
                  <a:lnTo>
                    <a:pt x="4960" y="0"/>
                  </a:lnTo>
                  <a:lnTo>
                    <a:pt x="4960" y="0"/>
                  </a:lnTo>
                  <a:lnTo>
                    <a:pt x="4734" y="34"/>
                  </a:lnTo>
                  <a:lnTo>
                    <a:pt x="4510" y="64"/>
                  </a:lnTo>
                  <a:lnTo>
                    <a:pt x="4284" y="90"/>
                  </a:lnTo>
                  <a:lnTo>
                    <a:pt x="4060" y="114"/>
                  </a:lnTo>
                  <a:lnTo>
                    <a:pt x="3836" y="132"/>
                  </a:lnTo>
                  <a:lnTo>
                    <a:pt x="3614" y="146"/>
                  </a:lnTo>
                  <a:lnTo>
                    <a:pt x="3392" y="158"/>
                  </a:lnTo>
                  <a:lnTo>
                    <a:pt x="3174" y="166"/>
                  </a:lnTo>
                  <a:lnTo>
                    <a:pt x="2960" y="172"/>
                  </a:lnTo>
                  <a:lnTo>
                    <a:pt x="2748" y="174"/>
                  </a:lnTo>
                  <a:lnTo>
                    <a:pt x="2542" y="174"/>
                  </a:lnTo>
                  <a:lnTo>
                    <a:pt x="2338" y="174"/>
                  </a:lnTo>
                  <a:lnTo>
                    <a:pt x="2140" y="170"/>
                  </a:lnTo>
                  <a:lnTo>
                    <a:pt x="1948" y="164"/>
                  </a:lnTo>
                  <a:lnTo>
                    <a:pt x="1762" y="156"/>
                  </a:lnTo>
                  <a:lnTo>
                    <a:pt x="1582" y="148"/>
                  </a:lnTo>
                  <a:lnTo>
                    <a:pt x="1410" y="138"/>
                  </a:lnTo>
                  <a:lnTo>
                    <a:pt x="1244" y="128"/>
                  </a:lnTo>
                  <a:lnTo>
                    <a:pt x="1088" y="116"/>
                  </a:lnTo>
                  <a:lnTo>
                    <a:pt x="938" y="104"/>
                  </a:lnTo>
                  <a:lnTo>
                    <a:pt x="668" y="78"/>
                  </a:lnTo>
                  <a:lnTo>
                    <a:pt x="438" y="54"/>
                  </a:lnTo>
                  <a:lnTo>
                    <a:pt x="254" y="34"/>
                  </a:lnTo>
                  <a:lnTo>
                    <a:pt x="116" y="1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22" name="Freeform 5"/>
            <p:cNvSpPr/>
            <p:nvPr/>
          </p:nvSpPr>
          <p:spPr bwMode="gray">
            <a:xfrm rot="15687606">
              <a:off x="2769747" y="1458373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9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0" y="1447800"/>
            <a:ext cx="2712590" cy="1495588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68927" y="1447800"/>
            <a:ext cx="3632850" cy="4572000"/>
          </a:xfrm>
        </p:spPr>
        <p:txBody>
          <a:bodyPr anchor="ctr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866442" y="3086847"/>
            <a:ext cx="2712589" cy="2933701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F31559-10BF-4FA3-BEBC-50ADB22BFF21}" type="datetimeFigureOut">
              <a:rPr lang="pt-BR" smtClean="0"/>
              <a:pPr/>
              <a:t>17/11/2013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Rectangle 8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678617" y="295732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fld id="{0A07D05D-D326-4878-A62F-E3CD402CB142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884836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Click="0" advTm="17000">
        <p14:vortex dir="r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-1588" y="0"/>
            <a:ext cx="9145588" cy="6860798"/>
            <a:chOff x="-1588" y="0"/>
            <a:chExt cx="9145588" cy="6860798"/>
          </a:xfrm>
        </p:grpSpPr>
        <p:sp>
          <p:nvSpPr>
            <p:cNvPr id="13" name="Rectangle 12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>
            <a:xfrm>
              <a:off x="5283673" y="402165"/>
              <a:ext cx="3465769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 bwMode="gray">
            <a:xfrm rot="16200000">
              <a:off x="2852610" y="1765596"/>
              <a:ext cx="5995993" cy="3326809"/>
            </a:xfrm>
            <a:custGeom>
              <a:avLst/>
              <a:gdLst/>
              <a:ahLst/>
              <a:cxnLst/>
              <a:rect l="0" t="0" r="r" b="b"/>
              <a:pathLst>
                <a:path w="4960" h="2752">
                  <a:moveTo>
                    <a:pt x="0" y="0"/>
                  </a:moveTo>
                  <a:lnTo>
                    <a:pt x="0" y="324"/>
                  </a:lnTo>
                  <a:lnTo>
                    <a:pt x="0" y="1992"/>
                  </a:lnTo>
                  <a:lnTo>
                    <a:pt x="0" y="2752"/>
                  </a:lnTo>
                  <a:lnTo>
                    <a:pt x="4960" y="2752"/>
                  </a:lnTo>
                  <a:lnTo>
                    <a:pt x="4960" y="1992"/>
                  </a:lnTo>
                  <a:lnTo>
                    <a:pt x="4960" y="324"/>
                  </a:lnTo>
                  <a:lnTo>
                    <a:pt x="4960" y="0"/>
                  </a:lnTo>
                  <a:lnTo>
                    <a:pt x="4960" y="0"/>
                  </a:lnTo>
                  <a:lnTo>
                    <a:pt x="4734" y="34"/>
                  </a:lnTo>
                  <a:lnTo>
                    <a:pt x="4510" y="64"/>
                  </a:lnTo>
                  <a:lnTo>
                    <a:pt x="4284" y="90"/>
                  </a:lnTo>
                  <a:lnTo>
                    <a:pt x="4060" y="114"/>
                  </a:lnTo>
                  <a:lnTo>
                    <a:pt x="3836" y="132"/>
                  </a:lnTo>
                  <a:lnTo>
                    <a:pt x="3614" y="146"/>
                  </a:lnTo>
                  <a:lnTo>
                    <a:pt x="3392" y="158"/>
                  </a:lnTo>
                  <a:lnTo>
                    <a:pt x="3174" y="166"/>
                  </a:lnTo>
                  <a:lnTo>
                    <a:pt x="2960" y="172"/>
                  </a:lnTo>
                  <a:lnTo>
                    <a:pt x="2748" y="174"/>
                  </a:lnTo>
                  <a:lnTo>
                    <a:pt x="2542" y="174"/>
                  </a:lnTo>
                  <a:lnTo>
                    <a:pt x="2338" y="174"/>
                  </a:lnTo>
                  <a:lnTo>
                    <a:pt x="2140" y="170"/>
                  </a:lnTo>
                  <a:lnTo>
                    <a:pt x="1948" y="164"/>
                  </a:lnTo>
                  <a:lnTo>
                    <a:pt x="1762" y="156"/>
                  </a:lnTo>
                  <a:lnTo>
                    <a:pt x="1582" y="148"/>
                  </a:lnTo>
                  <a:lnTo>
                    <a:pt x="1410" y="138"/>
                  </a:lnTo>
                  <a:lnTo>
                    <a:pt x="1244" y="128"/>
                  </a:lnTo>
                  <a:lnTo>
                    <a:pt x="1088" y="116"/>
                  </a:lnTo>
                  <a:lnTo>
                    <a:pt x="938" y="104"/>
                  </a:lnTo>
                  <a:lnTo>
                    <a:pt x="668" y="78"/>
                  </a:lnTo>
                  <a:lnTo>
                    <a:pt x="438" y="54"/>
                  </a:lnTo>
                  <a:lnTo>
                    <a:pt x="254" y="34"/>
                  </a:lnTo>
                  <a:lnTo>
                    <a:pt x="116" y="1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24" name="Freeform 5"/>
            <p:cNvSpPr/>
            <p:nvPr/>
          </p:nvSpPr>
          <p:spPr bwMode="gray">
            <a:xfrm rot="15687606">
              <a:off x="3074559" y="1458373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9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1" y="1381390"/>
            <a:ext cx="2987089" cy="157480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722909" y="1320800"/>
            <a:ext cx="2791102" cy="42164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1" y="3086100"/>
            <a:ext cx="2987089" cy="2451100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F31559-10BF-4FA3-BEBC-50ADB22BFF21}" type="datetimeFigureOut">
              <a:rPr lang="pt-BR" smtClean="0"/>
              <a:pPr/>
              <a:t>17/11/2013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10" name="Rectangle 9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678617" y="295732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fld id="{0A07D05D-D326-4878-A62F-E3CD402CB142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186279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Click="0" advTm="17000">
        <p14:vortex dir="r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Foto Panorâmica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-1588" y="0"/>
            <a:ext cx="9145588" cy="6860798"/>
            <a:chOff x="-1588" y="0"/>
            <a:chExt cx="9145588" cy="6860798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Freeform 5"/>
            <p:cNvSpPr/>
            <p:nvPr/>
          </p:nvSpPr>
          <p:spPr bwMode="gray">
            <a:xfrm rot="10204164">
              <a:off x="426788" y="4564241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6" name="Rectangle 15"/>
            <p:cNvSpPr/>
            <p:nvPr/>
          </p:nvSpPr>
          <p:spPr>
            <a:xfrm>
              <a:off x="421503" y="402165"/>
              <a:ext cx="8327939" cy="314113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10"/>
            <p:cNvSpPr/>
            <p:nvPr/>
          </p:nvSpPr>
          <p:spPr bwMode="gray">
            <a:xfrm rot="10800000">
              <a:off x="485023" y="2670079"/>
              <a:ext cx="8182128" cy="2130508"/>
            </a:xfrm>
            <a:custGeom>
              <a:avLst/>
              <a:gdLst/>
              <a:ahLst/>
              <a:cxnLst/>
              <a:rect l="l" t="t" r="r" b="b"/>
              <a:pathLst>
                <a:path w="10000" h="9621">
                  <a:moveTo>
                    <a:pt x="0" y="0"/>
                  </a:moveTo>
                  <a:lnTo>
                    <a:pt x="0" y="2411"/>
                  </a:lnTo>
                  <a:lnTo>
                    <a:pt x="0" y="9586"/>
                  </a:lnTo>
                  <a:lnTo>
                    <a:pt x="0" y="9621"/>
                  </a:lnTo>
                  <a:lnTo>
                    <a:pt x="10000" y="9585"/>
                  </a:lnTo>
                  <a:cubicBezTo>
                    <a:pt x="9997" y="8144"/>
                    <a:pt x="10003" y="9571"/>
                    <a:pt x="10000" y="9586"/>
                  </a:cubicBezTo>
                  <a:cubicBezTo>
                    <a:pt x="9997" y="7194"/>
                    <a:pt x="9993" y="4803"/>
                    <a:pt x="9990" y="2411"/>
                  </a:cubicBezTo>
                  <a:lnTo>
                    <a:pt x="9990" y="0"/>
                  </a:lnTo>
                  <a:lnTo>
                    <a:pt x="9990" y="0"/>
                  </a:lnTo>
                  <a:lnTo>
                    <a:pt x="9534" y="253"/>
                  </a:lnTo>
                  <a:lnTo>
                    <a:pt x="9084" y="477"/>
                  </a:lnTo>
                  <a:lnTo>
                    <a:pt x="8628" y="669"/>
                  </a:lnTo>
                  <a:lnTo>
                    <a:pt x="8177" y="847"/>
                  </a:lnTo>
                  <a:lnTo>
                    <a:pt x="7726" y="984"/>
                  </a:lnTo>
                  <a:lnTo>
                    <a:pt x="7279" y="1087"/>
                  </a:lnTo>
                  <a:lnTo>
                    <a:pt x="6832" y="1176"/>
                  </a:lnTo>
                  <a:lnTo>
                    <a:pt x="6393" y="1236"/>
                  </a:lnTo>
                  <a:lnTo>
                    <a:pt x="5962" y="1279"/>
                  </a:lnTo>
                  <a:lnTo>
                    <a:pt x="5534" y="1294"/>
                  </a:lnTo>
                  <a:lnTo>
                    <a:pt x="5120" y="1294"/>
                  </a:lnTo>
                  <a:lnTo>
                    <a:pt x="4709" y="1294"/>
                  </a:lnTo>
                  <a:lnTo>
                    <a:pt x="4311" y="1266"/>
                  </a:lnTo>
                  <a:lnTo>
                    <a:pt x="3923" y="1221"/>
                  </a:lnTo>
                  <a:lnTo>
                    <a:pt x="3548" y="1161"/>
                  </a:lnTo>
                  <a:lnTo>
                    <a:pt x="3187" y="1101"/>
                  </a:lnTo>
                  <a:lnTo>
                    <a:pt x="2840" y="1026"/>
                  </a:lnTo>
                  <a:lnTo>
                    <a:pt x="2505" y="954"/>
                  </a:lnTo>
                  <a:lnTo>
                    <a:pt x="2192" y="865"/>
                  </a:lnTo>
                  <a:lnTo>
                    <a:pt x="1889" y="775"/>
                  </a:lnTo>
                  <a:lnTo>
                    <a:pt x="1346" y="579"/>
                  </a:lnTo>
                  <a:lnTo>
                    <a:pt x="882" y="400"/>
                  </a:lnTo>
                  <a:lnTo>
                    <a:pt x="511" y="253"/>
                  </a:lnTo>
                  <a:lnTo>
                    <a:pt x="234" y="118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20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1" y="4961454"/>
            <a:ext cx="6422004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66441" y="685800"/>
            <a:ext cx="6422004" cy="3429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866440" y="5528192"/>
            <a:ext cx="6422004" cy="493712"/>
          </a:xfrm>
        </p:spPr>
        <p:txBody>
          <a:bodyPr>
            <a:normAutofit/>
          </a:bodyPr>
          <a:lstStyle>
            <a:lvl1pPr marL="0" indent="0">
              <a:buNone/>
              <a:defRPr sz="12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F31559-10BF-4FA3-BEBC-50ADB22BFF21}" type="datetimeFigureOut">
              <a:rPr lang="pt-BR" smtClean="0"/>
              <a:pPr/>
              <a:t>17/11/2013</a:t>
            </a:fld>
            <a:endParaRPr lang="pt-BR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10" name="Rectangle 9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678617" y="295732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fld id="{0A07D05D-D326-4878-A62F-E3CD402CB142}" type="slidenum">
              <a:rPr lang="pt-BR" smtClean="0"/>
              <a:pPr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4637105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Click="0" advTm="17000">
        <p14:vortex dir="r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ítulo e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-1588" y="0"/>
            <a:ext cx="9145588" cy="6860798"/>
            <a:chOff x="-1588" y="0"/>
            <a:chExt cx="9145588" cy="6860798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5"/>
            <p:cNvSpPr/>
            <p:nvPr/>
          </p:nvSpPr>
          <p:spPr bwMode="gray">
            <a:xfrm rot="21010068">
              <a:off x="6359946" y="2780895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9" name="Rectangle 8"/>
            <p:cNvSpPr/>
            <p:nvPr/>
          </p:nvSpPr>
          <p:spPr>
            <a:xfrm>
              <a:off x="485023" y="4343399"/>
              <a:ext cx="8182128" cy="211243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10"/>
            <p:cNvSpPr/>
            <p:nvPr/>
          </p:nvSpPr>
          <p:spPr bwMode="gray">
            <a:xfrm>
              <a:off x="485023" y="2854646"/>
              <a:ext cx="8182128" cy="2130508"/>
            </a:xfrm>
            <a:custGeom>
              <a:avLst/>
              <a:gdLst/>
              <a:ahLst/>
              <a:cxnLst/>
              <a:rect l="l" t="t" r="r" b="b"/>
              <a:pathLst>
                <a:path w="10000" h="9621">
                  <a:moveTo>
                    <a:pt x="0" y="0"/>
                  </a:moveTo>
                  <a:lnTo>
                    <a:pt x="0" y="2411"/>
                  </a:lnTo>
                  <a:lnTo>
                    <a:pt x="0" y="9586"/>
                  </a:lnTo>
                  <a:lnTo>
                    <a:pt x="0" y="9621"/>
                  </a:lnTo>
                  <a:lnTo>
                    <a:pt x="10000" y="9585"/>
                  </a:lnTo>
                  <a:cubicBezTo>
                    <a:pt x="9997" y="8144"/>
                    <a:pt x="10003" y="9571"/>
                    <a:pt x="10000" y="9586"/>
                  </a:cubicBezTo>
                  <a:cubicBezTo>
                    <a:pt x="9997" y="7194"/>
                    <a:pt x="9993" y="4803"/>
                    <a:pt x="9990" y="2411"/>
                  </a:cubicBezTo>
                  <a:lnTo>
                    <a:pt x="9990" y="0"/>
                  </a:lnTo>
                  <a:lnTo>
                    <a:pt x="9990" y="0"/>
                  </a:lnTo>
                  <a:lnTo>
                    <a:pt x="9534" y="253"/>
                  </a:lnTo>
                  <a:lnTo>
                    <a:pt x="9084" y="477"/>
                  </a:lnTo>
                  <a:lnTo>
                    <a:pt x="8628" y="669"/>
                  </a:lnTo>
                  <a:lnTo>
                    <a:pt x="8177" y="847"/>
                  </a:lnTo>
                  <a:lnTo>
                    <a:pt x="7726" y="984"/>
                  </a:lnTo>
                  <a:lnTo>
                    <a:pt x="7279" y="1087"/>
                  </a:lnTo>
                  <a:lnTo>
                    <a:pt x="6832" y="1176"/>
                  </a:lnTo>
                  <a:lnTo>
                    <a:pt x="6393" y="1236"/>
                  </a:lnTo>
                  <a:lnTo>
                    <a:pt x="5962" y="1279"/>
                  </a:lnTo>
                  <a:lnTo>
                    <a:pt x="5534" y="1294"/>
                  </a:lnTo>
                  <a:lnTo>
                    <a:pt x="5120" y="1294"/>
                  </a:lnTo>
                  <a:lnTo>
                    <a:pt x="4709" y="1294"/>
                  </a:lnTo>
                  <a:lnTo>
                    <a:pt x="4311" y="1266"/>
                  </a:lnTo>
                  <a:lnTo>
                    <a:pt x="3923" y="1221"/>
                  </a:lnTo>
                  <a:lnTo>
                    <a:pt x="3548" y="1161"/>
                  </a:lnTo>
                  <a:lnTo>
                    <a:pt x="3187" y="1101"/>
                  </a:lnTo>
                  <a:lnTo>
                    <a:pt x="2840" y="1026"/>
                  </a:lnTo>
                  <a:lnTo>
                    <a:pt x="2505" y="954"/>
                  </a:lnTo>
                  <a:lnTo>
                    <a:pt x="2192" y="865"/>
                  </a:lnTo>
                  <a:lnTo>
                    <a:pt x="1889" y="775"/>
                  </a:lnTo>
                  <a:lnTo>
                    <a:pt x="1346" y="579"/>
                  </a:lnTo>
                  <a:lnTo>
                    <a:pt x="882" y="400"/>
                  </a:lnTo>
                  <a:lnTo>
                    <a:pt x="511" y="253"/>
                  </a:lnTo>
                  <a:lnTo>
                    <a:pt x="234" y="118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9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1" y="927100"/>
            <a:ext cx="6422005" cy="1692720"/>
          </a:xfrm>
        </p:spPr>
        <p:txBody>
          <a:bodyPr/>
          <a:lstStyle>
            <a:lvl1pPr>
              <a:defRPr sz="36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3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1" y="3488025"/>
            <a:ext cx="6422005" cy="2536857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F31559-10BF-4FA3-BEBC-50ADB22BFF21}" type="datetimeFigureOut">
              <a:rPr lang="pt-BR" smtClean="0"/>
              <a:pPr/>
              <a:t>17/11/2013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8" name="Rectangle 7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678617" y="295732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fld id="{0A07D05D-D326-4878-A62F-E3CD402CB142}" type="slidenum">
              <a:rPr lang="pt-BR" smtClean="0"/>
              <a:pPr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590373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Click="0" advTm="17000">
        <p14:vortex dir="r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itaçã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-1588" y="0"/>
            <a:ext cx="9145588" cy="6860798"/>
            <a:chOff x="-1588" y="0"/>
            <a:chExt cx="9145588" cy="6860798"/>
          </a:xfrm>
        </p:grpSpPr>
        <p:sp>
          <p:nvSpPr>
            <p:cNvPr id="13" name="Rectangle 12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5"/>
            <p:cNvSpPr/>
            <p:nvPr/>
          </p:nvSpPr>
          <p:spPr bwMode="gray">
            <a:xfrm rot="21010068">
              <a:off x="6359946" y="4309201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1" name="Freeform 10"/>
            <p:cNvSpPr/>
            <p:nvPr/>
          </p:nvSpPr>
          <p:spPr bwMode="gray">
            <a:xfrm>
              <a:off x="485023" y="4381500"/>
              <a:ext cx="8182128" cy="2130508"/>
            </a:xfrm>
            <a:custGeom>
              <a:avLst/>
              <a:gdLst/>
              <a:ahLst/>
              <a:cxnLst/>
              <a:rect l="l" t="t" r="r" b="b"/>
              <a:pathLst>
                <a:path w="10000" h="9621">
                  <a:moveTo>
                    <a:pt x="0" y="0"/>
                  </a:moveTo>
                  <a:lnTo>
                    <a:pt x="0" y="2411"/>
                  </a:lnTo>
                  <a:lnTo>
                    <a:pt x="0" y="9586"/>
                  </a:lnTo>
                  <a:lnTo>
                    <a:pt x="0" y="9621"/>
                  </a:lnTo>
                  <a:lnTo>
                    <a:pt x="10000" y="9585"/>
                  </a:lnTo>
                  <a:cubicBezTo>
                    <a:pt x="9997" y="8144"/>
                    <a:pt x="10003" y="9571"/>
                    <a:pt x="10000" y="9586"/>
                  </a:cubicBezTo>
                  <a:cubicBezTo>
                    <a:pt x="9997" y="7194"/>
                    <a:pt x="9993" y="4803"/>
                    <a:pt x="9990" y="2411"/>
                  </a:cubicBezTo>
                  <a:lnTo>
                    <a:pt x="9990" y="0"/>
                  </a:lnTo>
                  <a:lnTo>
                    <a:pt x="9990" y="0"/>
                  </a:lnTo>
                  <a:lnTo>
                    <a:pt x="9534" y="253"/>
                  </a:lnTo>
                  <a:lnTo>
                    <a:pt x="9084" y="477"/>
                  </a:lnTo>
                  <a:lnTo>
                    <a:pt x="8628" y="669"/>
                  </a:lnTo>
                  <a:lnTo>
                    <a:pt x="8177" y="847"/>
                  </a:lnTo>
                  <a:lnTo>
                    <a:pt x="7726" y="984"/>
                  </a:lnTo>
                  <a:lnTo>
                    <a:pt x="7279" y="1087"/>
                  </a:lnTo>
                  <a:lnTo>
                    <a:pt x="6832" y="1176"/>
                  </a:lnTo>
                  <a:lnTo>
                    <a:pt x="6393" y="1236"/>
                  </a:lnTo>
                  <a:lnTo>
                    <a:pt x="5962" y="1279"/>
                  </a:lnTo>
                  <a:lnTo>
                    <a:pt x="5534" y="1294"/>
                  </a:lnTo>
                  <a:lnTo>
                    <a:pt x="5120" y="1294"/>
                  </a:lnTo>
                  <a:lnTo>
                    <a:pt x="4709" y="1294"/>
                  </a:lnTo>
                  <a:lnTo>
                    <a:pt x="4311" y="1266"/>
                  </a:lnTo>
                  <a:lnTo>
                    <a:pt x="3923" y="1221"/>
                  </a:lnTo>
                  <a:lnTo>
                    <a:pt x="3548" y="1161"/>
                  </a:lnTo>
                  <a:lnTo>
                    <a:pt x="3187" y="1101"/>
                  </a:lnTo>
                  <a:lnTo>
                    <a:pt x="2840" y="1026"/>
                  </a:lnTo>
                  <a:lnTo>
                    <a:pt x="2505" y="954"/>
                  </a:lnTo>
                  <a:lnTo>
                    <a:pt x="2192" y="865"/>
                  </a:lnTo>
                  <a:lnTo>
                    <a:pt x="1889" y="775"/>
                  </a:lnTo>
                  <a:lnTo>
                    <a:pt x="1346" y="579"/>
                  </a:lnTo>
                  <a:lnTo>
                    <a:pt x="882" y="400"/>
                  </a:lnTo>
                  <a:lnTo>
                    <a:pt x="511" y="253"/>
                  </a:lnTo>
                  <a:lnTo>
                    <a:pt x="234" y="118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24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3" name="TextBox 22"/>
          <p:cNvSpPr txBox="1"/>
          <p:nvPr/>
        </p:nvSpPr>
        <p:spPr bwMode="gray">
          <a:xfrm>
            <a:off x="647431" y="651692"/>
            <a:ext cx="601591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80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 bwMode="gray">
          <a:xfrm>
            <a:off x="7069419" y="2900293"/>
            <a:ext cx="619063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80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8061" y="927101"/>
            <a:ext cx="6160385" cy="2882179"/>
          </a:xfrm>
        </p:spPr>
        <p:txBody>
          <a:bodyPr anchor="ctr"/>
          <a:lstStyle>
            <a:lvl1pPr>
              <a:defRPr sz="36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7" name="Text Placeholder 3"/>
          <p:cNvSpPr>
            <a:spLocks noGrp="1"/>
          </p:cNvSpPr>
          <p:nvPr>
            <p:ph type="body" sz="half" idx="13"/>
          </p:nvPr>
        </p:nvSpPr>
        <p:spPr bwMode="gray">
          <a:xfrm>
            <a:off x="1387279" y="3809280"/>
            <a:ext cx="5646143" cy="333113"/>
          </a:xfrm>
        </p:spPr>
        <p:txBody>
          <a:bodyPr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  <a:ea typeface="+mn-ea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1" y="5000818"/>
            <a:ext cx="6343673" cy="1010619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F31559-10BF-4FA3-BEBC-50ADB22BFF21}" type="datetimeFigureOut">
              <a:rPr lang="pt-BR" smtClean="0"/>
              <a:pPr/>
              <a:t>17/11/2013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9" name="Rectangle 8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678617" y="295732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fld id="{0A07D05D-D326-4878-A62F-E3CD402CB142}" type="slidenum">
              <a:rPr lang="pt-BR" smtClean="0"/>
              <a:pPr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5858502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Click="0" advTm="17000">
        <p14:vortex dir="r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artão de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-1588" y="0"/>
            <a:ext cx="9145588" cy="6860798"/>
            <a:chOff x="-1588" y="0"/>
            <a:chExt cx="9145588" cy="6860798"/>
          </a:xfrm>
        </p:grpSpPr>
        <p:sp>
          <p:nvSpPr>
            <p:cNvPr id="10" name="Rectangle 9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Oval 10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Oval 11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Freeform 5"/>
            <p:cNvSpPr/>
            <p:nvPr/>
          </p:nvSpPr>
          <p:spPr bwMode="gray">
            <a:xfrm rot="21010068">
              <a:off x="6359946" y="4311243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7"/>
            <p:cNvSpPr/>
            <p:nvPr/>
          </p:nvSpPr>
          <p:spPr bwMode="gray">
            <a:xfrm>
              <a:off x="485023" y="4381500"/>
              <a:ext cx="8182128" cy="2130508"/>
            </a:xfrm>
            <a:custGeom>
              <a:avLst/>
              <a:gdLst/>
              <a:ahLst/>
              <a:cxnLst/>
              <a:rect l="l" t="t" r="r" b="b"/>
              <a:pathLst>
                <a:path w="10000" h="9621">
                  <a:moveTo>
                    <a:pt x="0" y="0"/>
                  </a:moveTo>
                  <a:lnTo>
                    <a:pt x="0" y="2411"/>
                  </a:lnTo>
                  <a:lnTo>
                    <a:pt x="0" y="9586"/>
                  </a:lnTo>
                  <a:lnTo>
                    <a:pt x="0" y="9621"/>
                  </a:lnTo>
                  <a:lnTo>
                    <a:pt x="10000" y="9585"/>
                  </a:lnTo>
                  <a:cubicBezTo>
                    <a:pt x="9997" y="8144"/>
                    <a:pt x="10003" y="9571"/>
                    <a:pt x="10000" y="9586"/>
                  </a:cubicBezTo>
                  <a:cubicBezTo>
                    <a:pt x="9997" y="7194"/>
                    <a:pt x="9993" y="4803"/>
                    <a:pt x="9990" y="2411"/>
                  </a:cubicBezTo>
                  <a:lnTo>
                    <a:pt x="9990" y="0"/>
                  </a:lnTo>
                  <a:lnTo>
                    <a:pt x="9990" y="0"/>
                  </a:lnTo>
                  <a:lnTo>
                    <a:pt x="9534" y="253"/>
                  </a:lnTo>
                  <a:lnTo>
                    <a:pt x="9084" y="477"/>
                  </a:lnTo>
                  <a:lnTo>
                    <a:pt x="8628" y="669"/>
                  </a:lnTo>
                  <a:lnTo>
                    <a:pt x="8177" y="847"/>
                  </a:lnTo>
                  <a:lnTo>
                    <a:pt x="7726" y="984"/>
                  </a:lnTo>
                  <a:lnTo>
                    <a:pt x="7279" y="1087"/>
                  </a:lnTo>
                  <a:lnTo>
                    <a:pt x="6832" y="1176"/>
                  </a:lnTo>
                  <a:lnTo>
                    <a:pt x="6393" y="1236"/>
                  </a:lnTo>
                  <a:lnTo>
                    <a:pt x="5962" y="1279"/>
                  </a:lnTo>
                  <a:lnTo>
                    <a:pt x="5534" y="1294"/>
                  </a:lnTo>
                  <a:lnTo>
                    <a:pt x="5120" y="1294"/>
                  </a:lnTo>
                  <a:lnTo>
                    <a:pt x="4709" y="1294"/>
                  </a:lnTo>
                  <a:lnTo>
                    <a:pt x="4311" y="1266"/>
                  </a:lnTo>
                  <a:lnTo>
                    <a:pt x="3923" y="1221"/>
                  </a:lnTo>
                  <a:lnTo>
                    <a:pt x="3548" y="1161"/>
                  </a:lnTo>
                  <a:lnTo>
                    <a:pt x="3187" y="1101"/>
                  </a:lnTo>
                  <a:lnTo>
                    <a:pt x="2840" y="1026"/>
                  </a:lnTo>
                  <a:lnTo>
                    <a:pt x="2505" y="954"/>
                  </a:lnTo>
                  <a:lnTo>
                    <a:pt x="2192" y="865"/>
                  </a:lnTo>
                  <a:lnTo>
                    <a:pt x="1889" y="775"/>
                  </a:lnTo>
                  <a:lnTo>
                    <a:pt x="1346" y="579"/>
                  </a:lnTo>
                  <a:lnTo>
                    <a:pt x="882" y="400"/>
                  </a:lnTo>
                  <a:lnTo>
                    <a:pt x="511" y="253"/>
                  </a:lnTo>
                  <a:lnTo>
                    <a:pt x="234" y="118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7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1" y="2057400"/>
            <a:ext cx="6422005" cy="20955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6441" y="5024910"/>
            <a:ext cx="6422004" cy="994891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F31559-10BF-4FA3-BEBC-50ADB22BFF21}" type="datetimeFigureOut">
              <a:rPr lang="pt-BR" smtClean="0"/>
              <a:pPr/>
              <a:t>17/11/2013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7" name="Rectangle 6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678617" y="295732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fld id="{0A07D05D-D326-4878-A62F-E3CD402CB142}" type="slidenum">
              <a:rPr lang="pt-BR" smtClean="0"/>
              <a:pPr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9300651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Click="0" advTm="17000">
        <p14:vortex dir="r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n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1" y="927100"/>
            <a:ext cx="6423593" cy="709864"/>
          </a:xfrm>
        </p:spPr>
        <p:txBody>
          <a:bodyPr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6440" y="2489200"/>
            <a:ext cx="2313432" cy="657962"/>
          </a:xfrm>
        </p:spPr>
        <p:txBody>
          <a:bodyPr anchor="b">
            <a:noAutofit/>
          </a:bodyPr>
          <a:lstStyle>
            <a:lvl1pPr marL="0" indent="0">
              <a:buNone/>
              <a:defRPr sz="20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5"/>
          </p:nvPr>
        </p:nvSpPr>
        <p:spPr>
          <a:xfrm>
            <a:off x="866440" y="3147164"/>
            <a:ext cx="2313432" cy="2888366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05615" y="2489200"/>
            <a:ext cx="2318918" cy="657962"/>
          </a:xfrm>
        </p:spPr>
        <p:txBody>
          <a:bodyPr anchor="b">
            <a:noAutofit/>
          </a:bodyPr>
          <a:lstStyle>
            <a:lvl1pPr marL="0" indent="0">
              <a:buNone/>
              <a:defRPr sz="20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6"/>
          </p:nvPr>
        </p:nvSpPr>
        <p:spPr>
          <a:xfrm>
            <a:off x="3408472" y="3147164"/>
            <a:ext cx="2318918" cy="2888366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958643" y="2489200"/>
            <a:ext cx="2318918" cy="657962"/>
          </a:xfrm>
        </p:spPr>
        <p:txBody>
          <a:bodyPr anchor="b">
            <a:noAutofit/>
          </a:bodyPr>
          <a:lstStyle>
            <a:lvl1pPr marL="0" indent="0">
              <a:buNone/>
              <a:defRPr sz="20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7"/>
          </p:nvPr>
        </p:nvSpPr>
        <p:spPr>
          <a:xfrm>
            <a:off x="5960936" y="3147164"/>
            <a:ext cx="2316625" cy="2888366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294530" y="2489201"/>
            <a:ext cx="0" cy="3546328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5849521" y="2489201"/>
            <a:ext cx="0" cy="3546328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F31559-10BF-4FA3-BEBC-50ADB22BFF21}" type="datetimeFigureOut">
              <a:rPr lang="pt-BR" smtClean="0"/>
              <a:pPr/>
              <a:t>17/11/2013</a:t>
            </a:fld>
            <a:endParaRPr lang="pt-BR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678617" y="295732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fld id="{0A07D05D-D326-4878-A62F-E3CD402CB142}" type="slidenum">
              <a:rPr lang="pt-BR" smtClean="0"/>
              <a:pPr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9401160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Click="0" advTm="17000">
        <p14:vortex dir="r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nas de Imag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0" y="927100"/>
            <a:ext cx="6345260" cy="709864"/>
          </a:xfrm>
        </p:spPr>
        <p:txBody>
          <a:bodyPr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6440" y="4179596"/>
            <a:ext cx="2313432" cy="657962"/>
          </a:xfrm>
        </p:spPr>
        <p:txBody>
          <a:bodyPr anchor="b">
            <a:noAutofit/>
          </a:bodyPr>
          <a:lstStyle>
            <a:lvl1pPr marL="0" indent="0">
              <a:buNone/>
              <a:defRPr sz="20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22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019056" y="2489200"/>
            <a:ext cx="2015144" cy="1447342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8"/>
          </p:nvPr>
        </p:nvSpPr>
        <p:spPr>
          <a:xfrm>
            <a:off x="866439" y="4837560"/>
            <a:ext cx="2313432" cy="1187321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11126" y="4179595"/>
            <a:ext cx="2318918" cy="657962"/>
          </a:xfrm>
        </p:spPr>
        <p:txBody>
          <a:bodyPr anchor="b">
            <a:noAutofit/>
          </a:bodyPr>
          <a:lstStyle>
            <a:lvl1pPr marL="0" indent="0">
              <a:buNone/>
              <a:defRPr sz="20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38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553189" y="2489200"/>
            <a:ext cx="2015144" cy="1447342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3411126" y="4848210"/>
            <a:ext cx="2318918" cy="1187321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958643" y="4179596"/>
            <a:ext cx="2318918" cy="657962"/>
          </a:xfrm>
        </p:spPr>
        <p:txBody>
          <a:bodyPr anchor="b">
            <a:noAutofit/>
          </a:bodyPr>
          <a:lstStyle>
            <a:lvl1pPr marL="0" indent="0">
              <a:buNone/>
              <a:defRPr sz="20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39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6108642" y="2489200"/>
            <a:ext cx="2015144" cy="1447342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5958643" y="4837560"/>
            <a:ext cx="2318918" cy="1187321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cxnSp>
        <p:nvCxnSpPr>
          <p:cNvPr id="40" name="Straight Connector 39"/>
          <p:cNvCxnSpPr/>
          <p:nvPr/>
        </p:nvCxnSpPr>
        <p:spPr>
          <a:xfrm>
            <a:off x="3290019" y="2489201"/>
            <a:ext cx="0" cy="3546328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40"/>
          <p:cNvCxnSpPr/>
          <p:nvPr/>
        </p:nvCxnSpPr>
        <p:spPr>
          <a:xfrm>
            <a:off x="5849521" y="2489201"/>
            <a:ext cx="0" cy="3546328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F31559-10BF-4FA3-BEBC-50ADB22BFF21}" type="datetimeFigureOut">
              <a:rPr lang="pt-BR" smtClean="0"/>
              <a:pPr/>
              <a:t>17/11/2013</a:t>
            </a:fld>
            <a:endParaRPr lang="pt-BR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678617" y="295732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fld id="{0A07D05D-D326-4878-A62F-E3CD402CB142}" type="slidenum">
              <a:rPr lang="pt-BR" smtClean="0"/>
              <a:pPr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7420990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Click="0" advTm="17000">
        <p14:vortex dir="r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621302" y="6387912"/>
            <a:ext cx="990599" cy="228659"/>
          </a:xfrm>
        </p:spPr>
        <p:txBody>
          <a:bodyPr/>
          <a:lstStyle/>
          <a:p>
            <a:fld id="{E0F31559-10BF-4FA3-BEBC-50ADB22BFF21}" type="datetimeFigureOut">
              <a:rPr lang="pt-BR" smtClean="0"/>
              <a:pPr/>
              <a:t>17/11/2013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16134" y="6387910"/>
            <a:ext cx="3859795" cy="228660"/>
          </a:xfrm>
        </p:spPr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678617" y="295732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fld id="{0A07D05D-D326-4878-A62F-E3CD402CB142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035587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Click="0" advTm="17000">
        <p14:vortex dir="r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88" y="0"/>
            <a:ext cx="9120420" cy="6860798"/>
            <a:chOff x="-1588" y="0"/>
            <a:chExt cx="9120420" cy="6860798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Oval 11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Freeform 5"/>
            <p:cNvSpPr/>
            <p:nvPr/>
          </p:nvSpPr>
          <p:spPr bwMode="gray">
            <a:xfrm rot="4966650">
              <a:off x="4673046" y="5107506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</p:grpSp>
      <p:sp>
        <p:nvSpPr>
          <p:cNvPr id="17" name="Rectangle 16"/>
          <p:cNvSpPr/>
          <p:nvPr/>
        </p:nvSpPr>
        <p:spPr>
          <a:xfrm>
            <a:off x="414868" y="402165"/>
            <a:ext cx="4610565" cy="605367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0" name="Freeform 9"/>
          <p:cNvSpPr/>
          <p:nvPr/>
        </p:nvSpPr>
        <p:spPr bwMode="gray">
          <a:xfrm rot="5400000">
            <a:off x="1299310" y="1765598"/>
            <a:ext cx="5995993" cy="3326809"/>
          </a:xfrm>
          <a:custGeom>
            <a:avLst/>
            <a:gdLst/>
            <a:ahLst/>
            <a:cxnLst/>
            <a:rect l="0" t="0" r="r" b="b"/>
            <a:pathLst>
              <a:path w="4960" h="2752">
                <a:moveTo>
                  <a:pt x="0" y="0"/>
                </a:moveTo>
                <a:lnTo>
                  <a:pt x="0" y="324"/>
                </a:lnTo>
                <a:lnTo>
                  <a:pt x="0" y="1992"/>
                </a:lnTo>
                <a:lnTo>
                  <a:pt x="0" y="2752"/>
                </a:lnTo>
                <a:lnTo>
                  <a:pt x="4960" y="2752"/>
                </a:lnTo>
                <a:lnTo>
                  <a:pt x="4960" y="1992"/>
                </a:lnTo>
                <a:lnTo>
                  <a:pt x="4960" y="324"/>
                </a:lnTo>
                <a:lnTo>
                  <a:pt x="4960" y="0"/>
                </a:lnTo>
                <a:lnTo>
                  <a:pt x="4960" y="0"/>
                </a:lnTo>
                <a:lnTo>
                  <a:pt x="4734" y="34"/>
                </a:lnTo>
                <a:lnTo>
                  <a:pt x="4510" y="64"/>
                </a:lnTo>
                <a:lnTo>
                  <a:pt x="4284" y="90"/>
                </a:lnTo>
                <a:lnTo>
                  <a:pt x="4060" y="114"/>
                </a:lnTo>
                <a:lnTo>
                  <a:pt x="3836" y="132"/>
                </a:lnTo>
                <a:lnTo>
                  <a:pt x="3614" y="146"/>
                </a:lnTo>
                <a:lnTo>
                  <a:pt x="3392" y="158"/>
                </a:lnTo>
                <a:lnTo>
                  <a:pt x="3174" y="166"/>
                </a:lnTo>
                <a:lnTo>
                  <a:pt x="2960" y="172"/>
                </a:lnTo>
                <a:lnTo>
                  <a:pt x="2748" y="174"/>
                </a:lnTo>
                <a:lnTo>
                  <a:pt x="2542" y="174"/>
                </a:lnTo>
                <a:lnTo>
                  <a:pt x="2338" y="174"/>
                </a:lnTo>
                <a:lnTo>
                  <a:pt x="2140" y="170"/>
                </a:lnTo>
                <a:lnTo>
                  <a:pt x="1948" y="164"/>
                </a:lnTo>
                <a:lnTo>
                  <a:pt x="1762" y="156"/>
                </a:lnTo>
                <a:lnTo>
                  <a:pt x="1582" y="148"/>
                </a:lnTo>
                <a:lnTo>
                  <a:pt x="1410" y="138"/>
                </a:lnTo>
                <a:lnTo>
                  <a:pt x="1244" y="128"/>
                </a:lnTo>
                <a:lnTo>
                  <a:pt x="1088" y="116"/>
                </a:lnTo>
                <a:lnTo>
                  <a:pt x="938" y="104"/>
                </a:lnTo>
                <a:lnTo>
                  <a:pt x="668" y="78"/>
                </a:lnTo>
                <a:lnTo>
                  <a:pt x="438" y="54"/>
                </a:lnTo>
                <a:lnTo>
                  <a:pt x="254" y="34"/>
                </a:lnTo>
                <a:lnTo>
                  <a:pt x="116" y="16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</p:sp>
      <p:sp>
        <p:nvSpPr>
          <p:cNvPr id="18" name="Freeform 5"/>
          <p:cNvSpPr>
            <a:spLocks noEditPoints="1"/>
          </p:cNvSpPr>
          <p:nvPr/>
        </p:nvSpPr>
        <p:spPr bwMode="gray">
          <a:xfrm>
            <a:off x="0" y="0"/>
            <a:ext cx="9144000" cy="6858000"/>
          </a:xfrm>
          <a:custGeom>
            <a:avLst/>
            <a:gdLst/>
            <a:ahLst/>
            <a:cxnLst/>
            <a:rect l="0" t="0" r="r" b="b"/>
            <a:pathLst>
              <a:path w="5760" h="4320">
                <a:moveTo>
                  <a:pt x="0" y="0"/>
                </a:moveTo>
                <a:lnTo>
                  <a:pt x="0" y="4320"/>
                </a:lnTo>
                <a:lnTo>
                  <a:pt x="5760" y="4320"/>
                </a:lnTo>
                <a:lnTo>
                  <a:pt x="5760" y="0"/>
                </a:lnTo>
                <a:lnTo>
                  <a:pt x="0" y="0"/>
                </a:lnTo>
                <a:close/>
                <a:moveTo>
                  <a:pt x="5444" y="4004"/>
                </a:moveTo>
                <a:lnTo>
                  <a:pt x="324" y="4004"/>
                </a:lnTo>
                <a:lnTo>
                  <a:pt x="324" y="324"/>
                </a:lnTo>
                <a:lnTo>
                  <a:pt x="5444" y="324"/>
                </a:lnTo>
                <a:lnTo>
                  <a:pt x="5444" y="4004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174928" y="1447799"/>
            <a:ext cx="1113516" cy="4572001"/>
          </a:xfrm>
        </p:spPr>
        <p:txBody>
          <a:bodyPr vert="eaVert" anchor="ctr" anchorCtr="0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66738" y="1447799"/>
            <a:ext cx="4416936" cy="4572001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F31559-10BF-4FA3-BEBC-50ADB22BFF21}" type="datetimeFigureOut">
              <a:rPr lang="pt-BR" smtClean="0"/>
              <a:pPr/>
              <a:t>17/11/2013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8547" y="6365498"/>
            <a:ext cx="3859795" cy="228660"/>
          </a:xfrm>
        </p:spPr>
        <p:txBody>
          <a:bodyPr/>
          <a:lstStyle/>
          <a:p>
            <a:endParaRPr lang="pt-BR"/>
          </a:p>
        </p:txBody>
      </p:sp>
      <p:sp>
        <p:nvSpPr>
          <p:cNvPr id="9" name="Rectangle 8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678617" y="295732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fld id="{0A07D05D-D326-4878-A62F-E3CD402CB142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663721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Click="0" advTm="17000">
        <p14:vortex dir="r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-1588" y="0"/>
            <a:ext cx="9145588" cy="6860798"/>
            <a:chOff x="-1588" y="0"/>
            <a:chExt cx="9145588" cy="6860798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19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Oval 22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Oval 23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Freeform 5"/>
            <p:cNvSpPr/>
            <p:nvPr/>
          </p:nvSpPr>
          <p:spPr bwMode="gray">
            <a:xfrm rot="21010068">
              <a:off x="6359946" y="1790293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25" name="Freeform 24"/>
            <p:cNvSpPr/>
            <p:nvPr/>
          </p:nvSpPr>
          <p:spPr bwMode="gray">
            <a:xfrm>
              <a:off x="485023" y="1856450"/>
              <a:ext cx="8173954" cy="4535226"/>
            </a:xfrm>
            <a:custGeom>
              <a:avLst/>
              <a:gdLst/>
              <a:ahLst/>
              <a:cxnLst/>
              <a:rect l="0" t="0" r="r" b="b"/>
              <a:pathLst>
                <a:path w="4960" h="2752">
                  <a:moveTo>
                    <a:pt x="0" y="0"/>
                  </a:moveTo>
                  <a:lnTo>
                    <a:pt x="0" y="324"/>
                  </a:lnTo>
                  <a:lnTo>
                    <a:pt x="0" y="1992"/>
                  </a:lnTo>
                  <a:lnTo>
                    <a:pt x="0" y="2752"/>
                  </a:lnTo>
                  <a:lnTo>
                    <a:pt x="4960" y="2752"/>
                  </a:lnTo>
                  <a:lnTo>
                    <a:pt x="4960" y="1992"/>
                  </a:lnTo>
                  <a:lnTo>
                    <a:pt x="4960" y="324"/>
                  </a:lnTo>
                  <a:lnTo>
                    <a:pt x="4960" y="0"/>
                  </a:lnTo>
                  <a:lnTo>
                    <a:pt x="4960" y="0"/>
                  </a:lnTo>
                  <a:lnTo>
                    <a:pt x="4734" y="34"/>
                  </a:lnTo>
                  <a:lnTo>
                    <a:pt x="4510" y="64"/>
                  </a:lnTo>
                  <a:lnTo>
                    <a:pt x="4284" y="90"/>
                  </a:lnTo>
                  <a:lnTo>
                    <a:pt x="4060" y="114"/>
                  </a:lnTo>
                  <a:lnTo>
                    <a:pt x="3836" y="132"/>
                  </a:lnTo>
                  <a:lnTo>
                    <a:pt x="3614" y="146"/>
                  </a:lnTo>
                  <a:lnTo>
                    <a:pt x="3392" y="158"/>
                  </a:lnTo>
                  <a:lnTo>
                    <a:pt x="3174" y="166"/>
                  </a:lnTo>
                  <a:lnTo>
                    <a:pt x="2960" y="172"/>
                  </a:lnTo>
                  <a:lnTo>
                    <a:pt x="2748" y="174"/>
                  </a:lnTo>
                  <a:lnTo>
                    <a:pt x="2542" y="174"/>
                  </a:lnTo>
                  <a:lnTo>
                    <a:pt x="2338" y="174"/>
                  </a:lnTo>
                  <a:lnTo>
                    <a:pt x="2140" y="170"/>
                  </a:lnTo>
                  <a:lnTo>
                    <a:pt x="1948" y="164"/>
                  </a:lnTo>
                  <a:lnTo>
                    <a:pt x="1762" y="156"/>
                  </a:lnTo>
                  <a:lnTo>
                    <a:pt x="1582" y="148"/>
                  </a:lnTo>
                  <a:lnTo>
                    <a:pt x="1410" y="138"/>
                  </a:lnTo>
                  <a:lnTo>
                    <a:pt x="1244" y="128"/>
                  </a:lnTo>
                  <a:lnTo>
                    <a:pt x="1088" y="116"/>
                  </a:lnTo>
                  <a:lnTo>
                    <a:pt x="938" y="104"/>
                  </a:lnTo>
                  <a:lnTo>
                    <a:pt x="668" y="78"/>
                  </a:lnTo>
                  <a:lnTo>
                    <a:pt x="438" y="54"/>
                  </a:lnTo>
                  <a:lnTo>
                    <a:pt x="254" y="34"/>
                  </a:lnTo>
                  <a:lnTo>
                    <a:pt x="116" y="1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0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gray">
          <a:xfrm>
            <a:off x="866440" y="927101"/>
            <a:ext cx="6345260" cy="70986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4382" y="2489200"/>
            <a:ext cx="6345260" cy="3530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74444" y="6365500"/>
            <a:ext cx="990599" cy="22865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 b="1" i="0">
                <a:solidFill>
                  <a:schemeClr val="accent1"/>
                </a:solidFill>
              </a:defRPr>
            </a:lvl1pPr>
          </a:lstStyle>
          <a:p>
            <a:fld id="{E0F31559-10BF-4FA3-BEBC-50ADB22BFF21}" type="datetimeFigureOut">
              <a:rPr lang="pt-BR" smtClean="0"/>
              <a:pPr/>
              <a:t>17/11/2013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90844" y="6365497"/>
            <a:ext cx="3859795" cy="22866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 b="1" i="0">
                <a:solidFill>
                  <a:schemeClr val="accent1"/>
                </a:solidFill>
              </a:defRPr>
            </a:lvl1pPr>
          </a:lstStyle>
          <a:p>
            <a:endParaRPr lang="pt-BR" dirty="0"/>
          </a:p>
        </p:txBody>
      </p:sp>
      <p:sp>
        <p:nvSpPr>
          <p:cNvPr id="26" name="Rectangle 25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8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7678617" y="295732"/>
            <a:ext cx="791308" cy="767687"/>
          </a:xfrm>
          <a:prstGeom prst="rect">
            <a:avLst/>
          </a:prstGeom>
        </p:spPr>
        <p:txBody>
          <a:bodyPr anchor="b"/>
          <a:lstStyle>
            <a:lvl1pPr algn="ctr">
              <a:defRPr sz="2800">
                <a:solidFill>
                  <a:schemeClr val="bg1"/>
                </a:solidFill>
              </a:defRPr>
            </a:lvl1pPr>
          </a:lstStyle>
          <a:p>
            <a:fld id="{0A07D05D-D326-4878-A62F-E3CD402CB142}" type="slidenum">
              <a:rPr lang="pt-BR" smtClean="0"/>
              <a:pPr/>
              <a:t>‹nº›</a:t>
            </a:fld>
            <a:endParaRPr lang="pt-BR" dirty="0"/>
          </a:p>
        </p:txBody>
      </p:sp>
      <p:pic>
        <p:nvPicPr>
          <p:cNvPr id="27" name="Picture 4" descr="C:\Users\malves\AppData\Local\Microsoft\Windows\Temporary Internet Files\Content.IE5\54I5HWCN\MPj04372470000[1].jpg"/>
          <p:cNvPicPr>
            <a:picLocks noChangeAspect="1" noChangeArrowheads="1"/>
          </p:cNvPicPr>
          <p:nvPr userDrawn="1"/>
        </p:nvPicPr>
        <p:blipFill>
          <a:blip r:embed="rId20" cstate="print"/>
          <a:srcRect/>
          <a:stretch>
            <a:fillRect/>
          </a:stretch>
        </p:blipFill>
        <p:spPr bwMode="auto">
          <a:xfrm>
            <a:off x="-1" y="0"/>
            <a:ext cx="9176157" cy="6858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521941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  <p:sldLayoutId id="2147483708" r:id="rId12"/>
    <p:sldLayoutId id="2147483709" r:id="rId13"/>
    <p:sldLayoutId id="2147483710" r:id="rId14"/>
    <p:sldLayoutId id="2147483711" r:id="rId15"/>
    <p:sldLayoutId id="2147483712" r:id="rId16"/>
    <p:sldLayoutId id="2147483713" r:id="rId17"/>
  </p:sldLayoutIdLst>
  <mc:AlternateContent xmlns:mc="http://schemas.openxmlformats.org/markup-compatibility/2006">
    <mc:Choice xmlns:p14="http://schemas.microsoft.com/office/powerpoint/2010/main" Requires="p14">
      <p:transition spd="slow" p14:dur="7000" advClick="0" advTm="17000">
        <p14:vortex dir="r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l" defTabSz="457200" rtl="0" eaLnBrk="1" latinLnBrk="0" hangingPunct="1">
        <a:spcBef>
          <a:spcPct val="0"/>
        </a:spcBef>
        <a:buNone/>
        <a:defRPr sz="3200" b="0" i="0" kern="1200">
          <a:solidFill>
            <a:schemeClr val="bg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685800" indent="-283464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96012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23444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50876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8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0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5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4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hyperlink" Target="http://www.sergrasan.com/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ergrasan.com/normasilveiramoraesslides" TargetMode="External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ergrasan.com/NORMASILVEIRAMORAESSLIDES" TargetMode="External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988" y="72941"/>
            <a:ext cx="9144000" cy="6858000"/>
          </a:xfrm>
          <a:prstGeom prst="rect">
            <a:avLst/>
          </a:prstGeom>
          <a:solidFill>
            <a:srgbClr val="000000">
              <a:shade val="95000"/>
            </a:srgbClr>
          </a:solidFill>
          <a:ln w="444500" cap="sq">
            <a:solidFill>
              <a:schemeClr val="tx1"/>
            </a:solidFill>
            <a:miter lim="800000"/>
          </a:ln>
          <a:effectLst>
            <a:outerShdw blurRad="254000" dist="190500" dir="2700000" sy="90000" algn="bl" rotWithShape="0">
              <a:srgbClr val="000000">
                <a:alpha val="40000"/>
              </a:srgbClr>
            </a:outerShdw>
          </a:effectLst>
        </p:spPr>
      </p:pic>
      <p:sp>
        <p:nvSpPr>
          <p:cNvPr id="6" name="CaixaDeTexto 5"/>
          <p:cNvSpPr txBox="1"/>
          <p:nvPr/>
        </p:nvSpPr>
        <p:spPr>
          <a:xfrm>
            <a:off x="395536" y="476672"/>
            <a:ext cx="9147912" cy="53306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6000" dirty="0">
                <a:ln>
                  <a:solidFill>
                    <a:srgbClr val="7030A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Refletindo </a:t>
            </a:r>
            <a:r>
              <a:rPr lang="pt-BR" sz="6000" dirty="0">
                <a:ln>
                  <a:solidFill>
                    <a:srgbClr val="7030A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no Livro da Vida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3200" dirty="0">
                <a:ln>
                  <a:solidFill>
                    <a:srgbClr val="7030A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Autoria</a:t>
            </a:r>
            <a:r>
              <a:rPr lang="pt-BR" sz="3200" dirty="0">
                <a:ln>
                  <a:solidFill>
                    <a:srgbClr val="7030A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3200" dirty="0">
                <a:ln>
                  <a:solidFill>
                    <a:srgbClr val="7030A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pt-BR" sz="4400" b="1" dirty="0">
                <a:ln>
                  <a:solidFill>
                    <a:srgbClr val="7030A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Norma Aparecida Silveira de Moraes </a:t>
            </a:r>
            <a:endParaRPr lang="pt-BR" sz="4400" b="1" dirty="0">
              <a:ln>
                <a:solidFill>
                  <a:srgbClr val="7030A0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LANCA" panose="02000000000000000000" pitchFamily="2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1600" dirty="0">
                <a:ln>
                  <a:solidFill>
                    <a:srgbClr val="7030A0"/>
                  </a:solidFill>
                </a:ln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17/11/2013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4000" b="1" dirty="0">
                <a:ln>
                  <a:solidFill>
                    <a:srgbClr val="7030A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DIVULGAÇÃO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4000" b="1" dirty="0">
                <a:ln>
                  <a:solidFill>
                    <a:srgbClr val="7030A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4"/>
              </a:rPr>
              <a:t>WWW.SERGRASAN.COM</a:t>
            </a:r>
            <a:endParaRPr lang="pt-BR" sz="4000" b="1" dirty="0">
              <a:ln>
                <a:solidFill>
                  <a:srgbClr val="7030A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4000" b="1" dirty="0">
                <a:ln>
                  <a:solidFill>
                    <a:srgbClr val="7030A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NORMASILVEIRAMORAESSLIDES</a:t>
            </a:r>
            <a:endParaRPr lang="pt-BR" sz="4000" b="1" dirty="0">
              <a:ln>
                <a:solidFill>
                  <a:srgbClr val="7030A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Click="0" advTm="17000">
        <p14:vortex dir="r"/>
        <p:sndAc>
          <p:stSnd loop="1">
            <p:snd r:embed="rId2" name="101 Strings - The Sound Of Silence.wav"/>
          </p:stSnd>
        </p:sndAc>
      </p:transition>
    </mc:Choice>
    <mc:Fallback>
      <p:transition spd="slow" advClick="0" advTm="17000">
        <p:fade/>
        <p:sndAc>
          <p:stSnd loop="1">
            <p:snd r:embed="rId2" name="101 Strings - The Sound Of Silenc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" y="0"/>
            <a:ext cx="9324527" cy="7416824"/>
          </a:xfrm>
          <a:prstGeom prst="rect">
            <a:avLst/>
          </a:prstGeom>
          <a:solidFill>
            <a:srgbClr val="000000">
              <a:shade val="95000"/>
            </a:srgbClr>
          </a:solidFill>
          <a:ln w="444500" cap="sq">
            <a:solidFill>
              <a:schemeClr val="tx1"/>
            </a:solidFill>
            <a:miter lim="800000"/>
          </a:ln>
          <a:effectLst>
            <a:outerShdw blurRad="254000" dist="190500" dir="2700000" sy="90000" algn="bl" rotWithShape="0">
              <a:srgbClr val="000000">
                <a:alpha val="40000"/>
              </a:srgbClr>
            </a:outerShdw>
          </a:effectLst>
        </p:spPr>
      </p:pic>
      <p:sp>
        <p:nvSpPr>
          <p:cNvPr id="3" name="CaixaDeTexto 2"/>
          <p:cNvSpPr txBox="1"/>
          <p:nvPr/>
        </p:nvSpPr>
        <p:spPr>
          <a:xfrm>
            <a:off x="467543" y="116634"/>
            <a:ext cx="8856984" cy="67403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 Nesta nossa passagem pela vida mundana, tudo tem uma razão de ser, de existir e acontecer...A felicidade são momentos que devem ser celebrados com gratidão, pois é a força para prosseguir na caminhada da vida, formatando as páginas brancas do livro do existir...”</a:t>
            </a:r>
          </a:p>
          <a:p>
            <a:r>
              <a:rPr lang="pt-BR" sz="32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(Norma Ap. Silveira de Moraes)</a:t>
            </a:r>
          </a:p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3"/>
              </a:rPr>
              <a:t>www.sergrasan.com/</a:t>
            </a:r>
          </a:p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3"/>
              </a:rPr>
              <a:t>normasilveiramoraesslides</a:t>
            </a:r>
            <a:endParaRPr lang="pt-BR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pt-BR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5403180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Click="0" advTm="17000">
        <p14:vortex dir="r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1" y="188640"/>
            <a:ext cx="8229600" cy="1143000"/>
          </a:xfrm>
        </p:spPr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80528" y="-483484"/>
            <a:ext cx="9361040" cy="7440875"/>
          </a:xfrm>
          <a:prstGeom prst="rect">
            <a:avLst/>
          </a:prstGeom>
          <a:solidFill>
            <a:srgbClr val="000000">
              <a:shade val="95000"/>
            </a:srgbClr>
          </a:solidFill>
          <a:ln w="444500" cap="sq">
            <a:solidFill>
              <a:srgbClr val="000000"/>
            </a:solidFill>
            <a:miter lim="800000"/>
          </a:ln>
          <a:effectLst>
            <a:outerShdw blurRad="254000" dist="190500" dir="2700000" sy="90000" algn="bl" rotWithShape="0">
              <a:srgbClr val="000000">
                <a:alpha val="40000"/>
              </a:srgbClr>
            </a:outerShdw>
          </a:effectLst>
        </p:spPr>
      </p:pic>
      <p:sp>
        <p:nvSpPr>
          <p:cNvPr id="5" name="CaixaDeTexto 4"/>
          <p:cNvSpPr txBox="1"/>
          <p:nvPr/>
        </p:nvSpPr>
        <p:spPr>
          <a:xfrm>
            <a:off x="107504" y="1772818"/>
            <a:ext cx="8784976" cy="255454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isometricBottomDown"/>
              <a:lightRig rig="threePt" dir="t"/>
            </a:scene3d>
          </a:bodyPr>
          <a:lstStyle/>
          <a:p>
            <a:r>
              <a:rPr lang="pt-BR" sz="32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Quem não gosta de revisitar as páginas preenchidas</a:t>
            </a:r>
          </a:p>
          <a:p>
            <a:r>
              <a:rPr lang="pt-BR" sz="32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 livro da vida a relembrar</a:t>
            </a:r>
          </a:p>
          <a:p>
            <a:r>
              <a:rPr lang="pt-BR" sz="32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Nas páginas brancas fica ainda o mistério</a:t>
            </a:r>
          </a:p>
          <a:p>
            <a:r>
              <a:rPr lang="pt-BR" sz="32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Não há nada para ainda celebrar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Click="0" advTm="17000">
        <p14:vortex dir="r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324528" cy="6858000"/>
          </a:xfrm>
          <a:prstGeom prst="rect">
            <a:avLst/>
          </a:prstGeom>
          <a:solidFill>
            <a:srgbClr val="000000">
              <a:shade val="95000"/>
            </a:srgbClr>
          </a:solidFill>
          <a:ln w="444500" cap="sq">
            <a:solidFill>
              <a:srgbClr val="000000"/>
            </a:solidFill>
            <a:miter lim="800000"/>
          </a:ln>
          <a:effectLst>
            <a:outerShdw blurRad="254000" dist="190500" dir="2700000" sy="90000" algn="bl" rotWithShape="0">
              <a:srgbClr val="000000">
                <a:alpha val="40000"/>
              </a:srgbClr>
            </a:outerShdw>
          </a:effectLst>
        </p:spPr>
      </p:pic>
      <p:sp>
        <p:nvSpPr>
          <p:cNvPr id="3" name="CaixaDeTexto 2"/>
          <p:cNvSpPr txBox="1"/>
          <p:nvPr/>
        </p:nvSpPr>
        <p:spPr>
          <a:xfrm>
            <a:off x="107504" y="1268760"/>
            <a:ext cx="8784976" cy="230832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isometricOffAxis1Right"/>
              <a:lightRig rig="threePt" dir="t"/>
            </a:scene3d>
          </a:bodyPr>
          <a:lstStyle/>
          <a:p>
            <a:r>
              <a:rPr lang="pt-BR" sz="36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 livro de destino há muitas histórias</a:t>
            </a:r>
          </a:p>
          <a:p>
            <a:r>
              <a:rPr lang="pt-BR" sz="3600" b="1" dirty="0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Registradas </a:t>
            </a:r>
            <a:r>
              <a:rPr lang="pt-BR" sz="36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 momentos passados</a:t>
            </a:r>
          </a:p>
          <a:p>
            <a:r>
              <a:rPr lang="pt-BR" sz="36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Quanta coisa há na história da vida</a:t>
            </a:r>
          </a:p>
          <a:p>
            <a:r>
              <a:rPr lang="pt-BR" sz="36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Quantos momentos difíceis superados</a:t>
            </a:r>
          </a:p>
        </p:txBody>
      </p:sp>
    </p:spTree>
    <p:extLst>
      <p:ext uri="{BB962C8B-B14F-4D97-AF65-F5344CB8AC3E}">
        <p14:creationId xmlns:p14="http://schemas.microsoft.com/office/powerpoint/2010/main" val="9491112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Click="0" advTm="17000">
        <p14:vortex dir="r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927"/>
            <a:ext cx="9684568" cy="6858000"/>
          </a:xfrm>
          <a:prstGeom prst="rect">
            <a:avLst/>
          </a:prstGeom>
          <a:solidFill>
            <a:srgbClr val="000000">
              <a:shade val="95000"/>
            </a:srgbClr>
          </a:solidFill>
          <a:ln w="444500" cap="sq">
            <a:solidFill>
              <a:srgbClr val="000000"/>
            </a:solidFill>
            <a:miter lim="800000"/>
          </a:ln>
          <a:effectLst>
            <a:outerShdw blurRad="254000" dist="190500" dir="2700000" sy="90000" algn="bl" rotWithShape="0">
              <a:srgbClr val="000000">
                <a:alpha val="40000"/>
              </a:srgbClr>
            </a:outerShdw>
          </a:effectLst>
        </p:spPr>
      </p:pic>
      <p:sp>
        <p:nvSpPr>
          <p:cNvPr id="3" name="CaixaDeTexto 2"/>
          <p:cNvSpPr txBox="1"/>
          <p:nvPr/>
        </p:nvSpPr>
        <p:spPr>
          <a:xfrm>
            <a:off x="251520" y="1268760"/>
            <a:ext cx="9145016" cy="230832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isometricOffAxis2Left"/>
              <a:lightRig rig="threePt" dir="t"/>
            </a:scene3d>
          </a:bodyPr>
          <a:lstStyle/>
          <a:p>
            <a:r>
              <a:rPr lang="pt-BR" sz="36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infância com brincadeiras de criança</a:t>
            </a:r>
          </a:p>
          <a:p>
            <a:r>
              <a:rPr lang="pt-BR" sz="36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Alguns traumas também somados</a:t>
            </a:r>
          </a:p>
          <a:p>
            <a:r>
              <a:rPr lang="pt-BR" sz="36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Crescimento e fases conturbadas</a:t>
            </a:r>
          </a:p>
          <a:p>
            <a:r>
              <a:rPr lang="pt-BR" sz="36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É o aprender muitas vezes castigados</a:t>
            </a:r>
          </a:p>
        </p:txBody>
      </p:sp>
    </p:spTree>
    <p:extLst>
      <p:ext uri="{BB962C8B-B14F-4D97-AF65-F5344CB8AC3E}">
        <p14:creationId xmlns:p14="http://schemas.microsoft.com/office/powerpoint/2010/main" val="21101060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Click="0" advTm="17000">
        <p14:vortex dir="r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8520" y="31723"/>
            <a:ext cx="9252520" cy="6957392"/>
          </a:xfrm>
          <a:prstGeom prst="rect">
            <a:avLst/>
          </a:prstGeom>
          <a:solidFill>
            <a:srgbClr val="000000">
              <a:shade val="95000"/>
            </a:srgbClr>
          </a:solidFill>
          <a:ln w="444500" cap="sq">
            <a:solidFill>
              <a:srgbClr val="000000"/>
            </a:solidFill>
            <a:miter lim="800000"/>
          </a:ln>
          <a:effectLst>
            <a:outerShdw blurRad="254000" dist="190500" dir="2700000" sy="90000" algn="bl" rotWithShape="0">
              <a:srgbClr val="000000">
                <a:alpha val="40000"/>
              </a:srgbClr>
            </a:outerShdw>
          </a:effectLst>
        </p:spPr>
      </p:pic>
      <p:sp>
        <p:nvSpPr>
          <p:cNvPr id="3" name="CaixaDeTexto 2"/>
          <p:cNvSpPr txBox="1"/>
          <p:nvPr/>
        </p:nvSpPr>
        <p:spPr>
          <a:xfrm>
            <a:off x="179512" y="188642"/>
            <a:ext cx="8496944" cy="440120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perspectiveContrastingLeftFacing"/>
              <a:lightRig rig="threePt" dir="t"/>
            </a:scene3d>
          </a:bodyPr>
          <a:lstStyle/>
          <a:p>
            <a:r>
              <a:rPr lang="pt-BR" sz="40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 </a:t>
            </a:r>
            <a:r>
              <a:rPr lang="pt-BR" sz="40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adolescência queremos testar nossos desafios</a:t>
            </a:r>
          </a:p>
          <a:p>
            <a:r>
              <a:rPr lang="pt-BR" sz="40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Tudo é fácil de resolver</a:t>
            </a:r>
          </a:p>
          <a:p>
            <a:r>
              <a:rPr lang="pt-BR" sz="40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É a fase de encontrar os pares, amigos</a:t>
            </a:r>
          </a:p>
          <a:p>
            <a:r>
              <a:rPr lang="pt-BR" sz="40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 achar que vai sempre surpreender</a:t>
            </a:r>
          </a:p>
        </p:txBody>
      </p:sp>
    </p:spTree>
    <p:extLst>
      <p:ext uri="{BB962C8B-B14F-4D97-AF65-F5344CB8AC3E}">
        <p14:creationId xmlns:p14="http://schemas.microsoft.com/office/powerpoint/2010/main" val="19470664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Click="0" advTm="17000">
        <p14:vortex dir="r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71400"/>
            <a:ext cx="9252520" cy="7200800"/>
          </a:xfrm>
          <a:prstGeom prst="rect">
            <a:avLst/>
          </a:prstGeom>
          <a:solidFill>
            <a:srgbClr val="000000">
              <a:shade val="95000"/>
            </a:srgbClr>
          </a:solidFill>
          <a:ln w="444500" cap="sq">
            <a:solidFill>
              <a:srgbClr val="000000"/>
            </a:solidFill>
            <a:miter lim="800000"/>
          </a:ln>
          <a:effectLst>
            <a:outerShdw blurRad="254000" dist="190500" dir="2700000" sy="90000" algn="bl" rotWithShape="0">
              <a:srgbClr val="000000">
                <a:alpha val="40000"/>
              </a:srgbClr>
            </a:outerShdw>
          </a:effectLst>
        </p:spPr>
      </p:pic>
      <p:sp>
        <p:nvSpPr>
          <p:cNvPr id="4" name="CaixaDeTexto 3"/>
          <p:cNvSpPr txBox="1"/>
          <p:nvPr/>
        </p:nvSpPr>
        <p:spPr>
          <a:xfrm>
            <a:off x="323528" y="188640"/>
            <a:ext cx="8352928" cy="378565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isometricOffAxis1Right"/>
              <a:lightRig rig="threePt" dir="t"/>
            </a:scene3d>
          </a:bodyPr>
          <a:lstStyle/>
          <a:p>
            <a:r>
              <a:rPr lang="pt-BR" sz="40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Crescer nem sempre é fácil</a:t>
            </a:r>
          </a:p>
          <a:p>
            <a:r>
              <a:rPr lang="pt-BR" sz="40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Rabiscar saberes no livro da vida</a:t>
            </a:r>
          </a:p>
          <a:p>
            <a:r>
              <a:rPr lang="pt-BR" sz="40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Cabeça sempre em revolução</a:t>
            </a:r>
          </a:p>
          <a:p>
            <a:r>
              <a:rPr lang="pt-BR" sz="40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Adolescência uma idade </a:t>
            </a:r>
            <a:r>
              <a:rPr lang="pt-BR" sz="4000" b="1" dirty="0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destemida.</a:t>
            </a:r>
            <a:endParaRPr lang="pt-BR" sz="4000" b="1" dirty="0">
              <a:ln>
                <a:solidFill>
                  <a:schemeClr val="tx1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9367307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Click="0" advTm="17000">
        <p14:vortex dir="r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7029400"/>
          </a:xfrm>
          <a:prstGeom prst="rect">
            <a:avLst/>
          </a:prstGeom>
          <a:solidFill>
            <a:srgbClr val="000000">
              <a:shade val="95000"/>
            </a:srgbClr>
          </a:solidFill>
          <a:ln w="444500" cap="sq">
            <a:solidFill>
              <a:srgbClr val="000000"/>
            </a:solidFill>
            <a:miter lim="800000"/>
          </a:ln>
          <a:effectLst>
            <a:outerShdw blurRad="254000" dist="190500" dir="2700000" sy="90000" algn="bl" rotWithShape="0">
              <a:srgbClr val="000000">
                <a:alpha val="40000"/>
              </a:srgbClr>
            </a:outerShdw>
          </a:effectLst>
        </p:spPr>
      </p:pic>
      <p:sp>
        <p:nvSpPr>
          <p:cNvPr id="3" name="CaixaDeTexto 2"/>
          <p:cNvSpPr txBox="1"/>
          <p:nvPr/>
        </p:nvSpPr>
        <p:spPr>
          <a:xfrm>
            <a:off x="395536" y="1412776"/>
            <a:ext cx="7128792" cy="5016758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perspectiveHeroicExtremeLeftFacing"/>
              <a:lightRig rig="threePt" dir="t"/>
            </a:scene3d>
          </a:bodyPr>
          <a:lstStyle/>
          <a:p>
            <a:r>
              <a:rPr lang="pt-BR" sz="40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juventude é a marca registada</a:t>
            </a:r>
          </a:p>
          <a:p>
            <a:r>
              <a:rPr lang="pt-BR" sz="40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Da beleza e encantos sensuais</a:t>
            </a:r>
          </a:p>
          <a:p>
            <a:r>
              <a:rPr lang="pt-BR" sz="40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É o despertar da sexualidade</a:t>
            </a:r>
          </a:p>
          <a:p>
            <a:r>
              <a:rPr lang="pt-BR" sz="40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 muitos significados cordiais</a:t>
            </a:r>
          </a:p>
        </p:txBody>
      </p:sp>
    </p:spTree>
    <p:extLst>
      <p:ext uri="{BB962C8B-B14F-4D97-AF65-F5344CB8AC3E}">
        <p14:creationId xmlns:p14="http://schemas.microsoft.com/office/powerpoint/2010/main" val="11527752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Click="0" advTm="17000">
        <p14:vortex dir="r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252520" cy="7029400"/>
          </a:xfrm>
          <a:prstGeom prst="rect">
            <a:avLst/>
          </a:prstGeom>
          <a:solidFill>
            <a:srgbClr val="000000">
              <a:shade val="95000"/>
            </a:srgbClr>
          </a:solidFill>
          <a:ln w="444500" cap="sq">
            <a:solidFill>
              <a:srgbClr val="000000"/>
            </a:solidFill>
            <a:miter lim="800000"/>
          </a:ln>
          <a:effectLst>
            <a:outerShdw blurRad="254000" dist="190500" dir="2700000" sy="90000" algn="bl" rotWithShape="0">
              <a:srgbClr val="000000">
                <a:alpha val="40000"/>
              </a:srgbClr>
            </a:outerShdw>
          </a:effectLst>
        </p:spPr>
      </p:pic>
      <p:sp>
        <p:nvSpPr>
          <p:cNvPr id="3" name="CaixaDeTexto 2"/>
          <p:cNvSpPr txBox="1"/>
          <p:nvPr/>
        </p:nvSpPr>
        <p:spPr>
          <a:xfrm>
            <a:off x="395536" y="908722"/>
            <a:ext cx="8496944" cy="440120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perspectiveContrastingLeftFacing"/>
              <a:lightRig rig="threePt" dir="t"/>
            </a:scene3d>
          </a:bodyPr>
          <a:lstStyle/>
          <a:p>
            <a:r>
              <a:rPr lang="pt-BR" sz="40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 prontidão a escolha da profissão</a:t>
            </a:r>
          </a:p>
          <a:p>
            <a:r>
              <a:rPr lang="pt-BR" sz="40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Refletir e entender gostos causais</a:t>
            </a:r>
          </a:p>
          <a:p>
            <a:r>
              <a:rPr lang="pt-BR" sz="40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Escolhas e oportunidades se embaraçam</a:t>
            </a:r>
          </a:p>
          <a:p>
            <a:r>
              <a:rPr lang="pt-BR" sz="40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Deixando as mentes em caos totais </a:t>
            </a:r>
          </a:p>
        </p:txBody>
      </p:sp>
    </p:spTree>
    <p:extLst>
      <p:ext uri="{BB962C8B-B14F-4D97-AF65-F5344CB8AC3E}">
        <p14:creationId xmlns:p14="http://schemas.microsoft.com/office/powerpoint/2010/main" val="6543893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Click="0" advTm="17000">
        <p14:vortex dir="r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71400"/>
            <a:ext cx="9252520" cy="7029400"/>
          </a:xfrm>
          <a:prstGeom prst="rect">
            <a:avLst/>
          </a:prstGeom>
          <a:solidFill>
            <a:srgbClr val="000000">
              <a:shade val="95000"/>
            </a:srgbClr>
          </a:solidFill>
          <a:ln w="444500" cap="sq">
            <a:solidFill>
              <a:srgbClr val="000000"/>
            </a:solidFill>
            <a:miter lim="800000"/>
          </a:ln>
          <a:effectLst>
            <a:outerShdw blurRad="254000" dist="190500" dir="2700000" sy="90000" algn="bl" rotWithShape="0">
              <a:srgbClr val="000000">
                <a:alpha val="40000"/>
              </a:srgbClr>
            </a:outerShdw>
          </a:effectLst>
        </p:spPr>
      </p:pic>
      <p:sp>
        <p:nvSpPr>
          <p:cNvPr id="3" name="CaixaDeTexto 2"/>
          <p:cNvSpPr txBox="1"/>
          <p:nvPr/>
        </p:nvSpPr>
        <p:spPr>
          <a:xfrm>
            <a:off x="611560" y="908720"/>
            <a:ext cx="8136904" cy="5016758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isometricOffAxis2Left"/>
              <a:lightRig rig="threePt" dir="t"/>
            </a:scene3d>
          </a:bodyPr>
          <a:lstStyle/>
          <a:p>
            <a:r>
              <a:rPr lang="pt-BR" sz="40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As experiências vão se acumulando</a:t>
            </a:r>
          </a:p>
          <a:p>
            <a:r>
              <a:rPr lang="pt-BR" sz="40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Com altos e baixos das crises existenciais</a:t>
            </a:r>
          </a:p>
          <a:p>
            <a:r>
              <a:rPr lang="pt-BR" sz="40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Crescendo e navegando no oceano da vida</a:t>
            </a:r>
          </a:p>
          <a:p>
            <a:r>
              <a:rPr lang="pt-BR" sz="40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Nas escolhas do certo ou </a:t>
            </a:r>
            <a:r>
              <a:rPr lang="pt-BR" sz="4000" b="1" dirty="0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banais.</a:t>
            </a:r>
            <a:endParaRPr lang="pt-BR" sz="4000" b="1" dirty="0">
              <a:ln>
                <a:solidFill>
                  <a:schemeClr val="tx1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4481663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Click="0" advTm="17000">
        <p14:vortex dir="r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olidFill>
            <a:srgbClr val="000000">
              <a:shade val="95000"/>
            </a:srgbClr>
          </a:solidFill>
          <a:ln w="444500" cap="sq">
            <a:solidFill>
              <a:srgbClr val="000000"/>
            </a:solidFill>
            <a:miter lim="800000"/>
          </a:ln>
          <a:effectLst>
            <a:outerShdw blurRad="254000" dist="190500" dir="2700000" sy="90000" algn="bl" rotWithShape="0">
              <a:srgbClr val="000000">
                <a:alpha val="40000"/>
              </a:srgbClr>
            </a:outerShdw>
          </a:effectLst>
        </p:spPr>
      </p:pic>
      <p:sp>
        <p:nvSpPr>
          <p:cNvPr id="3" name="CaixaDeTexto 2"/>
          <p:cNvSpPr txBox="1"/>
          <p:nvPr/>
        </p:nvSpPr>
        <p:spPr>
          <a:xfrm>
            <a:off x="539552" y="692698"/>
            <a:ext cx="8352928" cy="440120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isometricOffAxis2Left"/>
              <a:lightRig rig="threePt" dir="t"/>
            </a:scene3d>
          </a:bodyPr>
          <a:lstStyle/>
          <a:p>
            <a:r>
              <a:rPr lang="pt-BR" sz="40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construção da vida é solitária </a:t>
            </a:r>
          </a:p>
          <a:p>
            <a:r>
              <a:rPr lang="pt-BR" sz="40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Pois atitudes e escolhas são necessárias, é viver</a:t>
            </a:r>
          </a:p>
          <a:p>
            <a:r>
              <a:rPr lang="pt-BR" sz="40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É um sentir, renunciar, aceitar, sonhar</a:t>
            </a:r>
          </a:p>
          <a:p>
            <a:r>
              <a:rPr lang="pt-BR" sz="40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Nesta vida que tudo tem que escolher</a:t>
            </a:r>
          </a:p>
        </p:txBody>
      </p:sp>
    </p:spTree>
    <p:extLst>
      <p:ext uri="{BB962C8B-B14F-4D97-AF65-F5344CB8AC3E}">
        <p14:creationId xmlns:p14="http://schemas.microsoft.com/office/powerpoint/2010/main" val="15429814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Click="0" advTm="17000">
        <p14:vortex dir="r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olidFill>
            <a:srgbClr val="000000">
              <a:shade val="95000"/>
            </a:srgbClr>
          </a:solidFill>
          <a:ln w="444500" cap="sq">
            <a:solidFill>
              <a:srgbClr val="000000"/>
            </a:solidFill>
            <a:miter lim="800000"/>
          </a:ln>
          <a:effectLst>
            <a:outerShdw blurRad="254000" dist="190500" dir="2700000" sy="90000" algn="bl" rotWithShape="0">
              <a:srgbClr val="000000">
                <a:alpha val="40000"/>
              </a:srgbClr>
            </a:outerShdw>
          </a:effectLst>
        </p:spPr>
      </p:pic>
      <p:sp>
        <p:nvSpPr>
          <p:cNvPr id="4" name="CaixaDeTexto 3"/>
          <p:cNvSpPr txBox="1"/>
          <p:nvPr/>
        </p:nvSpPr>
        <p:spPr>
          <a:xfrm>
            <a:off x="251520" y="332656"/>
            <a:ext cx="8568952" cy="5016758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isometricOffAxis1Right"/>
              <a:lightRig rig="threePt" dir="t"/>
            </a:scene3d>
          </a:bodyPr>
          <a:lstStyle/>
          <a:p>
            <a:r>
              <a:rPr lang="pt-BR" sz="40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Não adianta querer tudo</a:t>
            </a:r>
          </a:p>
          <a:p>
            <a:r>
              <a:rPr lang="pt-BR" sz="40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 livro da vida há responsabilidade</a:t>
            </a:r>
          </a:p>
          <a:p>
            <a:r>
              <a:rPr lang="pt-BR" sz="40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Viver também tem suas dificuldades</a:t>
            </a:r>
          </a:p>
          <a:p>
            <a:r>
              <a:rPr lang="pt-BR" sz="40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Um paradoxo esta grande realidade</a:t>
            </a:r>
          </a:p>
          <a:p>
            <a:r>
              <a:rPr lang="pt-BR" sz="40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35331420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Click="0" advTm="17000">
        <p14:vortex dir="r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99392"/>
            <a:ext cx="9143999" cy="6957392"/>
          </a:xfrm>
          <a:prstGeom prst="rect">
            <a:avLst/>
          </a:prstGeom>
          <a:solidFill>
            <a:srgbClr val="000000">
              <a:shade val="95000"/>
            </a:srgbClr>
          </a:solidFill>
          <a:ln w="444500" cap="sq">
            <a:solidFill>
              <a:srgbClr val="000000"/>
            </a:solidFill>
            <a:miter lim="800000"/>
          </a:ln>
          <a:effectLst>
            <a:outerShdw blurRad="254000" dist="190500" dir="2700000" sy="90000" algn="bl" rotWithShape="0">
              <a:srgbClr val="000000">
                <a:alpha val="40000"/>
              </a:srgbClr>
            </a:outerShdw>
          </a:effectLst>
        </p:spPr>
      </p:pic>
      <p:sp>
        <p:nvSpPr>
          <p:cNvPr id="3" name="CaixaDeTexto 2"/>
          <p:cNvSpPr txBox="1"/>
          <p:nvPr/>
        </p:nvSpPr>
        <p:spPr>
          <a:xfrm>
            <a:off x="395536" y="332658"/>
            <a:ext cx="8568952" cy="440120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isometricOffAxis1Right"/>
              <a:lightRig rig="threePt" dir="t"/>
            </a:scene3d>
          </a:bodyPr>
          <a:lstStyle/>
          <a:p>
            <a:r>
              <a:rPr lang="pt-BR" sz="40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 que sai das páginas do livro</a:t>
            </a:r>
          </a:p>
          <a:p>
            <a:r>
              <a:rPr lang="pt-BR" sz="40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São representados no palco da vida também</a:t>
            </a:r>
          </a:p>
          <a:p>
            <a:r>
              <a:rPr lang="pt-BR" sz="40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 destino vai conduzindo </a:t>
            </a:r>
            <a:r>
              <a:rPr lang="pt-BR" sz="4000" b="1" dirty="0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conforme, </a:t>
            </a:r>
            <a:endParaRPr lang="pt-BR" sz="4000" b="1" dirty="0">
              <a:ln>
                <a:solidFill>
                  <a:schemeClr val="tx1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pt-BR" sz="40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Uma pintura na tela criando símbolo do além</a:t>
            </a:r>
          </a:p>
        </p:txBody>
      </p:sp>
    </p:spTree>
    <p:extLst>
      <p:ext uri="{BB962C8B-B14F-4D97-AF65-F5344CB8AC3E}">
        <p14:creationId xmlns:p14="http://schemas.microsoft.com/office/powerpoint/2010/main" val="10169645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Click="0" advTm="17000">
        <p14:vortex dir="r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olidFill>
            <a:srgbClr val="000000">
              <a:shade val="95000"/>
            </a:srgbClr>
          </a:solidFill>
          <a:ln w="444500" cap="sq">
            <a:solidFill>
              <a:srgbClr val="000000"/>
            </a:solidFill>
            <a:miter lim="800000"/>
          </a:ln>
          <a:effectLst>
            <a:outerShdw blurRad="254000" dist="190500" dir="2700000" sy="90000" algn="bl" rotWithShape="0">
              <a:srgbClr val="000000">
                <a:alpha val="40000"/>
              </a:srgbClr>
            </a:outerShdw>
          </a:effectLst>
        </p:spPr>
      </p:pic>
      <p:sp>
        <p:nvSpPr>
          <p:cNvPr id="3" name="CaixaDeTexto 2"/>
          <p:cNvSpPr txBox="1"/>
          <p:nvPr/>
        </p:nvSpPr>
        <p:spPr>
          <a:xfrm>
            <a:off x="323528" y="332656"/>
            <a:ext cx="8568952" cy="378565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isometricOffAxis1Right"/>
              <a:lightRig rig="threePt" dir="t"/>
            </a:scene3d>
          </a:bodyPr>
          <a:lstStyle/>
          <a:p>
            <a:r>
              <a:rPr lang="pt-BR" sz="40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 livro vai chegando ao fim</a:t>
            </a:r>
          </a:p>
          <a:p>
            <a:r>
              <a:rPr lang="pt-BR" sz="40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Suas páginas brancas escrevendo rumo a finitude</a:t>
            </a:r>
          </a:p>
          <a:p>
            <a:r>
              <a:rPr lang="pt-BR" sz="40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Medos, incertezas e insegurança</a:t>
            </a:r>
          </a:p>
          <a:p>
            <a:r>
              <a:rPr lang="pt-BR" sz="40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Vivendo o agora na atitude</a:t>
            </a:r>
          </a:p>
          <a:p>
            <a:r>
              <a:rPr lang="pt-BR" sz="40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7289908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Click="0" advTm="17000">
        <p14:vortex dir="r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396536" cy="6957392"/>
          </a:xfrm>
          <a:prstGeom prst="rect">
            <a:avLst/>
          </a:prstGeom>
          <a:solidFill>
            <a:srgbClr val="000000">
              <a:shade val="95000"/>
            </a:srgbClr>
          </a:solidFill>
          <a:ln w="444500" cap="sq">
            <a:solidFill>
              <a:srgbClr val="000000"/>
            </a:solidFill>
            <a:miter lim="800000"/>
          </a:ln>
          <a:effectLst>
            <a:outerShdw blurRad="254000" dist="190500" dir="2700000" sy="90000" algn="bl" rotWithShape="0">
              <a:srgbClr val="000000">
                <a:alpha val="40000"/>
              </a:srgbClr>
            </a:outerShdw>
          </a:effectLst>
        </p:spPr>
      </p:pic>
      <p:sp>
        <p:nvSpPr>
          <p:cNvPr id="3" name="CaixaDeTexto 2"/>
          <p:cNvSpPr txBox="1"/>
          <p:nvPr/>
        </p:nvSpPr>
        <p:spPr>
          <a:xfrm>
            <a:off x="467544" y="476674"/>
            <a:ext cx="8496944" cy="563231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isometricOffAxis1Right"/>
              <a:lightRig rig="threePt" dir="t"/>
            </a:scene3d>
          </a:bodyPr>
          <a:lstStyle/>
          <a:p>
            <a:r>
              <a:rPr lang="pt-BR" sz="40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qualidade do livro depende de cada </a:t>
            </a:r>
            <a:r>
              <a:rPr lang="pt-BR" sz="4000" b="1" dirty="0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um.</a:t>
            </a:r>
            <a:endParaRPr lang="pt-BR" sz="4000" b="1" dirty="0">
              <a:ln>
                <a:solidFill>
                  <a:schemeClr val="tx1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pt-BR" sz="40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Cada pessoa dá para a vida o que aprendeu</a:t>
            </a:r>
          </a:p>
          <a:p>
            <a:r>
              <a:rPr lang="pt-BR" sz="40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Uns se contentam com muito </a:t>
            </a:r>
            <a:r>
              <a:rPr lang="pt-BR" sz="4000" b="1" dirty="0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pouco.</a:t>
            </a:r>
            <a:endParaRPr lang="pt-BR" sz="4000" b="1" dirty="0">
              <a:ln>
                <a:solidFill>
                  <a:schemeClr val="tx1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pt-BR" sz="40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Outros lutam, apressados acham que um livro não deu</a:t>
            </a:r>
          </a:p>
          <a:p>
            <a:r>
              <a:rPr lang="pt-BR" sz="40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21349438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Click="0" advTm="17000">
        <p14:vortex dir="r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7128792"/>
          </a:xfrm>
          <a:prstGeom prst="rect">
            <a:avLst/>
          </a:prstGeom>
          <a:solidFill>
            <a:srgbClr val="000000">
              <a:shade val="95000"/>
            </a:srgbClr>
          </a:solidFill>
          <a:ln w="444500" cap="sq">
            <a:solidFill>
              <a:srgbClr val="000000"/>
            </a:solidFill>
            <a:miter lim="800000"/>
          </a:ln>
          <a:effectLst>
            <a:outerShdw blurRad="254000" dist="190500" dir="2700000" sy="90000" algn="bl" rotWithShape="0">
              <a:srgbClr val="000000">
                <a:alpha val="40000"/>
              </a:srgbClr>
            </a:outerShdw>
          </a:effectLst>
        </p:spPr>
      </p:pic>
      <p:sp>
        <p:nvSpPr>
          <p:cNvPr id="4" name="CaixaDeTexto 3"/>
          <p:cNvSpPr txBox="1"/>
          <p:nvPr/>
        </p:nvSpPr>
        <p:spPr>
          <a:xfrm>
            <a:off x="323529" y="1052738"/>
            <a:ext cx="8496944" cy="440120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isometricOffAxis2Left"/>
              <a:lightRig rig="threePt" dir="t"/>
            </a:scene3d>
          </a:bodyPr>
          <a:lstStyle/>
          <a:p>
            <a:r>
              <a:rPr lang="pt-BR" sz="40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 livro da vida é assim</a:t>
            </a:r>
          </a:p>
          <a:p>
            <a:r>
              <a:rPr lang="pt-BR" sz="40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Cada um faz a sua história, vivendo</a:t>
            </a:r>
          </a:p>
          <a:p>
            <a:r>
              <a:rPr lang="pt-BR" sz="40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matéria é importante para alguns</a:t>
            </a:r>
          </a:p>
          <a:p>
            <a:r>
              <a:rPr lang="pt-BR" sz="40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Enquanto outros vão de saberes crescendo...</a:t>
            </a:r>
          </a:p>
        </p:txBody>
      </p:sp>
    </p:spTree>
    <p:extLst>
      <p:ext uri="{BB962C8B-B14F-4D97-AF65-F5344CB8AC3E}">
        <p14:creationId xmlns:p14="http://schemas.microsoft.com/office/powerpoint/2010/main" val="13453708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Click="0" advTm="17000">
        <p14:vortex dir="r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7029400"/>
          </a:xfrm>
          <a:prstGeom prst="rect">
            <a:avLst/>
          </a:prstGeom>
          <a:solidFill>
            <a:srgbClr val="000000">
              <a:shade val="95000"/>
            </a:srgbClr>
          </a:solidFill>
          <a:ln w="444500" cap="sq">
            <a:solidFill>
              <a:srgbClr val="000000"/>
            </a:solidFill>
            <a:miter lim="800000"/>
          </a:ln>
          <a:effectLst>
            <a:outerShdw blurRad="254000" dist="190500" dir="2700000" sy="90000" algn="bl" rotWithShape="0">
              <a:srgbClr val="000000">
                <a:alpha val="40000"/>
              </a:srgbClr>
            </a:outerShdw>
          </a:effectLst>
        </p:spPr>
      </p:pic>
      <p:sp>
        <p:nvSpPr>
          <p:cNvPr id="3" name="CaixaDeTexto 2"/>
          <p:cNvSpPr txBox="1"/>
          <p:nvPr/>
        </p:nvSpPr>
        <p:spPr>
          <a:xfrm>
            <a:off x="323528" y="404666"/>
            <a:ext cx="8820472" cy="440120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isometricOffAxis2Left"/>
              <a:lightRig rig="threePt" dir="t"/>
            </a:scene3d>
          </a:bodyPr>
          <a:lstStyle/>
          <a:p>
            <a:r>
              <a:rPr lang="pt-BR" sz="40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Nascemos sozinhos e partimos sozinhos</a:t>
            </a:r>
          </a:p>
          <a:p>
            <a:r>
              <a:rPr lang="pt-BR" sz="40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 importante é viver cada momento</a:t>
            </a:r>
          </a:p>
          <a:p>
            <a:r>
              <a:rPr lang="pt-BR" sz="40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Cada segundo é importante </a:t>
            </a:r>
          </a:p>
          <a:p>
            <a:r>
              <a:rPr lang="pt-BR" sz="40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Porque a vida passa apressadamente...</a:t>
            </a:r>
          </a:p>
        </p:txBody>
      </p:sp>
    </p:spTree>
    <p:extLst>
      <p:ext uri="{BB962C8B-B14F-4D97-AF65-F5344CB8AC3E}">
        <p14:creationId xmlns:p14="http://schemas.microsoft.com/office/powerpoint/2010/main" val="455885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Click="0" advTm="17000">
        <p14:vortex dir="r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olidFill>
            <a:srgbClr val="000000">
              <a:shade val="95000"/>
            </a:srgbClr>
          </a:solidFill>
          <a:ln w="444500" cap="sq">
            <a:solidFill>
              <a:srgbClr val="000000"/>
            </a:solidFill>
            <a:miter lim="800000"/>
          </a:ln>
          <a:effectLst>
            <a:outerShdw blurRad="254000" dist="190500" dir="2700000" sy="90000" algn="bl" rotWithShape="0">
              <a:srgbClr val="000000">
                <a:alpha val="40000"/>
              </a:srgbClr>
            </a:outerShdw>
          </a:effectLst>
        </p:spPr>
      </p:pic>
      <p:sp>
        <p:nvSpPr>
          <p:cNvPr id="3" name="CaixaDeTexto 2"/>
          <p:cNvSpPr txBox="1"/>
          <p:nvPr/>
        </p:nvSpPr>
        <p:spPr>
          <a:xfrm>
            <a:off x="323528" y="260648"/>
            <a:ext cx="8568952" cy="3970318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isometricOffAxis1Right"/>
              <a:lightRig rig="threePt" dir="t"/>
            </a:scene3d>
          </a:bodyPr>
          <a:lstStyle/>
          <a:p>
            <a:r>
              <a:rPr lang="pt-BR" sz="36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Viemos para este planeta de expiações</a:t>
            </a:r>
          </a:p>
          <a:p>
            <a:r>
              <a:rPr lang="pt-BR" sz="36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Para aprender e continuar uma lição</a:t>
            </a:r>
          </a:p>
          <a:p>
            <a:r>
              <a:rPr lang="pt-BR" sz="36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Continuar no aperfeiçoamento</a:t>
            </a:r>
          </a:p>
          <a:p>
            <a:r>
              <a:rPr lang="pt-BR" sz="36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Cumprir e estabelecer da vida uma missão.</a:t>
            </a:r>
          </a:p>
          <a:p>
            <a:r>
              <a:rPr lang="pt-BR" sz="36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8968677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Click="0" advTm="17000">
        <p14:vortex dir="r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13247"/>
            <a:ext cx="9396536" cy="6957392"/>
          </a:xfrm>
          <a:prstGeom prst="rect">
            <a:avLst/>
          </a:prstGeom>
          <a:solidFill>
            <a:srgbClr val="000000">
              <a:shade val="95000"/>
            </a:srgbClr>
          </a:solidFill>
          <a:ln w="444500" cap="sq">
            <a:solidFill>
              <a:srgbClr val="000000"/>
            </a:solidFill>
            <a:miter lim="800000"/>
          </a:ln>
          <a:effectLst>
            <a:outerShdw blurRad="254000" dist="190500" dir="2700000" sy="90000" algn="bl" rotWithShape="0">
              <a:srgbClr val="000000">
                <a:alpha val="40000"/>
              </a:srgbClr>
            </a:outerShdw>
          </a:effectLst>
        </p:spPr>
      </p:pic>
      <p:sp>
        <p:nvSpPr>
          <p:cNvPr id="3" name="CaixaDeTexto 2"/>
          <p:cNvSpPr txBox="1"/>
          <p:nvPr/>
        </p:nvSpPr>
        <p:spPr>
          <a:xfrm>
            <a:off x="395536" y="1268760"/>
            <a:ext cx="8568952" cy="3046988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isometricOffAxis1Right"/>
              <a:lightRig rig="threePt" dir="t"/>
            </a:scene3d>
          </a:bodyPr>
          <a:lstStyle/>
          <a:p>
            <a:r>
              <a:rPr lang="pt-BR" sz="32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 biblioteca da humanidade</a:t>
            </a:r>
          </a:p>
          <a:p>
            <a:r>
              <a:rPr lang="pt-BR" sz="32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Cada livro está bem guardado</a:t>
            </a:r>
          </a:p>
          <a:p>
            <a:r>
              <a:rPr lang="pt-BR" sz="32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Com o registro da vida que </a:t>
            </a:r>
            <a:r>
              <a:rPr lang="pt-BR" sz="32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foi</a:t>
            </a:r>
          </a:p>
          <a:p>
            <a:r>
              <a:rPr lang="pt-BR" sz="32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Para o regresso da vida que será reencarnado </a:t>
            </a:r>
            <a:endParaRPr lang="pt-BR" sz="3200" b="1" dirty="0">
              <a:ln>
                <a:solidFill>
                  <a:schemeClr val="tx1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pt-BR" sz="32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26572227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Click="0" advTm="17000">
        <p14:vortex dir="r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468544" cy="6858000"/>
          </a:xfrm>
          <a:prstGeom prst="rect">
            <a:avLst/>
          </a:prstGeom>
          <a:solidFill>
            <a:srgbClr val="000000">
              <a:shade val="95000"/>
            </a:srgbClr>
          </a:solidFill>
          <a:ln w="444500" cap="sq">
            <a:solidFill>
              <a:srgbClr val="000000"/>
            </a:solidFill>
            <a:miter lim="800000"/>
          </a:ln>
          <a:effectLst>
            <a:outerShdw blurRad="254000" dist="190500" dir="2700000" sy="90000" algn="bl" rotWithShape="0">
              <a:srgbClr val="000000">
                <a:alpha val="40000"/>
              </a:srgbClr>
            </a:outerShdw>
          </a:effectLst>
        </p:spPr>
      </p:pic>
      <p:sp>
        <p:nvSpPr>
          <p:cNvPr id="3" name="CaixaDeTexto 2"/>
          <p:cNvSpPr txBox="1"/>
          <p:nvPr/>
        </p:nvSpPr>
        <p:spPr>
          <a:xfrm>
            <a:off x="323528" y="1196752"/>
            <a:ext cx="8496944" cy="3970318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isometricOffAxis2Left"/>
              <a:lightRig rig="threePt" dir="t"/>
            </a:scene3d>
          </a:bodyPr>
          <a:lstStyle/>
          <a:p>
            <a:r>
              <a:rPr lang="pt-BR" sz="36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Cada vida tem um mestre</a:t>
            </a:r>
          </a:p>
          <a:p>
            <a:r>
              <a:rPr lang="pt-BR" sz="36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Cada livro um aprendizado, jardim do coração</a:t>
            </a:r>
          </a:p>
          <a:p>
            <a:r>
              <a:rPr lang="pt-BR" sz="36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 que escrevemos ou plantamos no início do livro</a:t>
            </a:r>
          </a:p>
          <a:p>
            <a:r>
              <a:rPr lang="pt-BR" sz="36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Vamos colher nos últimos capítulos, seara do arbítrio então.</a:t>
            </a:r>
          </a:p>
        </p:txBody>
      </p:sp>
    </p:spTree>
    <p:extLst>
      <p:ext uri="{BB962C8B-B14F-4D97-AF65-F5344CB8AC3E}">
        <p14:creationId xmlns:p14="http://schemas.microsoft.com/office/powerpoint/2010/main" val="25848321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Click="0" advTm="17000">
        <p14:vortex dir="r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8520" y="0"/>
            <a:ext cx="9361040" cy="6858000"/>
          </a:xfrm>
          <a:prstGeom prst="rect">
            <a:avLst/>
          </a:prstGeom>
          <a:solidFill>
            <a:srgbClr val="000000">
              <a:shade val="95000"/>
            </a:srgbClr>
          </a:solidFill>
          <a:ln w="444500" cap="sq">
            <a:solidFill>
              <a:srgbClr val="000000"/>
            </a:solidFill>
            <a:miter lim="800000"/>
          </a:ln>
          <a:effectLst>
            <a:outerShdw blurRad="254000" dist="190500" dir="2700000" sy="90000" algn="bl" rotWithShape="0">
              <a:srgbClr val="000000">
                <a:alpha val="40000"/>
              </a:srgbClr>
            </a:outerShdw>
          </a:effectLst>
        </p:spPr>
      </p:pic>
      <p:sp>
        <p:nvSpPr>
          <p:cNvPr id="3" name="CaixaDeTexto 2"/>
          <p:cNvSpPr txBox="1"/>
          <p:nvPr/>
        </p:nvSpPr>
        <p:spPr>
          <a:xfrm>
            <a:off x="323528" y="1124744"/>
            <a:ext cx="8712968" cy="230832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isometricOffAxis2Left"/>
              <a:lightRig rig="threePt" dir="t"/>
            </a:scene3d>
          </a:bodyPr>
          <a:lstStyle/>
          <a:p>
            <a:r>
              <a:rPr lang="pt-BR" sz="36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Mesmo quando se chega ao fim</a:t>
            </a:r>
          </a:p>
          <a:p>
            <a:r>
              <a:rPr lang="pt-BR" sz="36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Nas últimas páginas brancas do livro</a:t>
            </a:r>
          </a:p>
          <a:p>
            <a:r>
              <a:rPr lang="pt-BR" sz="36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sabedoria acumulada na jornada</a:t>
            </a:r>
          </a:p>
          <a:p>
            <a:r>
              <a:rPr lang="pt-BR" sz="36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Marcas do que se foi, fica crivo</a:t>
            </a:r>
          </a:p>
        </p:txBody>
      </p:sp>
    </p:spTree>
    <p:extLst>
      <p:ext uri="{BB962C8B-B14F-4D97-AF65-F5344CB8AC3E}">
        <p14:creationId xmlns:p14="http://schemas.microsoft.com/office/powerpoint/2010/main" val="24301624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Click="0" advTm="17000">
        <p14:vortex dir="r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" y="0"/>
            <a:ext cx="9130145" cy="6858000"/>
          </a:xfrm>
          <a:prstGeom prst="rect">
            <a:avLst/>
          </a:prstGeom>
          <a:solidFill>
            <a:srgbClr val="000000">
              <a:shade val="95000"/>
            </a:srgbClr>
          </a:solidFill>
          <a:ln w="444500" cap="sq">
            <a:solidFill>
              <a:srgbClr val="000000"/>
            </a:solidFill>
            <a:miter lim="800000"/>
          </a:ln>
          <a:effectLst>
            <a:outerShdw blurRad="254000" dist="190500" dir="2700000" sy="90000" algn="bl" rotWithShape="0">
              <a:srgbClr val="000000">
                <a:alpha val="40000"/>
              </a:srgbClr>
            </a:outerShdw>
          </a:effectLst>
        </p:spPr>
      </p:pic>
      <p:sp>
        <p:nvSpPr>
          <p:cNvPr id="3" name="CaixaDeTexto 2"/>
          <p:cNvSpPr txBox="1"/>
          <p:nvPr/>
        </p:nvSpPr>
        <p:spPr>
          <a:xfrm>
            <a:off x="755576" y="980730"/>
            <a:ext cx="8136904" cy="452431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isometricRightUp"/>
              <a:lightRig rig="threePt" dir="t"/>
            </a:scene3d>
          </a:bodyPr>
          <a:lstStyle/>
          <a:p>
            <a:r>
              <a:rPr lang="pt-BR" sz="36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 medo da finitude assola nossa velhice</a:t>
            </a:r>
          </a:p>
          <a:p>
            <a:r>
              <a:rPr lang="pt-BR" sz="36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Não compreendemos os mistérios da morte</a:t>
            </a:r>
          </a:p>
          <a:p>
            <a:r>
              <a:rPr lang="pt-BR" sz="36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Nos embalos da fé então, imaginação...</a:t>
            </a:r>
          </a:p>
          <a:p>
            <a:r>
              <a:rPr lang="pt-BR" sz="36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Vivemos esperando o fim com boa sorte</a:t>
            </a:r>
          </a:p>
        </p:txBody>
      </p:sp>
    </p:spTree>
    <p:extLst>
      <p:ext uri="{BB962C8B-B14F-4D97-AF65-F5344CB8AC3E}">
        <p14:creationId xmlns:p14="http://schemas.microsoft.com/office/powerpoint/2010/main" val="36726677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Click="0" advTm="17000">
        <p14:vortex dir="r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796"/>
            <a:ext cx="9144000" cy="6858000"/>
          </a:xfrm>
          <a:prstGeom prst="rect">
            <a:avLst/>
          </a:prstGeom>
          <a:solidFill>
            <a:srgbClr val="000000">
              <a:shade val="95000"/>
            </a:srgbClr>
          </a:solidFill>
          <a:ln w="444500" cap="sq">
            <a:solidFill>
              <a:srgbClr val="000000"/>
            </a:solidFill>
            <a:miter lim="800000"/>
          </a:ln>
          <a:effectLst>
            <a:outerShdw blurRad="254000" dist="190500" dir="2700000" sy="90000" algn="bl" rotWithShape="0">
              <a:srgbClr val="000000">
                <a:alpha val="40000"/>
              </a:srgbClr>
            </a:outerShdw>
          </a:effectLst>
        </p:spPr>
      </p:pic>
      <p:sp>
        <p:nvSpPr>
          <p:cNvPr id="4" name="CaixaDeTexto 3"/>
          <p:cNvSpPr txBox="1"/>
          <p:nvPr/>
        </p:nvSpPr>
        <p:spPr>
          <a:xfrm>
            <a:off x="467545" y="1412776"/>
            <a:ext cx="8280921" cy="3046988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isometricBottomDown"/>
              <a:lightRig rig="threePt" dir="t"/>
            </a:scene3d>
          </a:bodyPr>
          <a:lstStyle/>
          <a:p>
            <a:r>
              <a:rPr lang="pt-BR" sz="32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  <a:cs typeface="Aharoni" panose="02010803020104030203" pitchFamily="2" charset="-79"/>
              </a:rPr>
              <a:t>O que fica é o que construímos</a:t>
            </a:r>
          </a:p>
          <a:p>
            <a:r>
              <a:rPr lang="pt-BR" sz="32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  <a:cs typeface="Aharoni" panose="02010803020104030203" pitchFamily="2" charset="-79"/>
              </a:rPr>
              <a:t>Na passagem de nossa vida, o que gozamos, felicidade</a:t>
            </a:r>
          </a:p>
          <a:p>
            <a:r>
              <a:rPr lang="pt-BR" sz="32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  <a:cs typeface="Aharoni" panose="02010803020104030203" pitchFamily="2" charset="-79"/>
              </a:rPr>
              <a:t>O que aprendemos, nossas atitudes</a:t>
            </a:r>
          </a:p>
          <a:p>
            <a:r>
              <a:rPr lang="pt-BR" sz="32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  <a:cs typeface="Aharoni" panose="02010803020104030203" pitchFamily="2" charset="-79"/>
              </a:rPr>
              <a:t>Tudo ficará na lembrança dos que ficam, da saudade...</a:t>
            </a:r>
          </a:p>
        </p:txBody>
      </p:sp>
    </p:spTree>
    <p:extLst>
      <p:ext uri="{BB962C8B-B14F-4D97-AF65-F5344CB8AC3E}">
        <p14:creationId xmlns:p14="http://schemas.microsoft.com/office/powerpoint/2010/main" val="36935830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Click="0" advTm="17000">
        <p14:vortex dir="r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488" y="0"/>
            <a:ext cx="9144000" cy="6858000"/>
          </a:xfrm>
          <a:prstGeom prst="rect">
            <a:avLst/>
          </a:prstGeom>
          <a:solidFill>
            <a:srgbClr val="000000">
              <a:shade val="95000"/>
            </a:srgbClr>
          </a:solidFill>
          <a:ln w="444500" cap="sq">
            <a:solidFill>
              <a:srgbClr val="000000"/>
            </a:solidFill>
            <a:miter lim="800000"/>
          </a:ln>
          <a:effectLst>
            <a:outerShdw blurRad="254000" dist="190500" dir="2700000" sy="90000" algn="bl" rotWithShape="0">
              <a:srgbClr val="000000">
                <a:alpha val="40000"/>
              </a:srgbClr>
            </a:outerShdw>
          </a:effectLst>
        </p:spPr>
      </p:pic>
      <p:sp>
        <p:nvSpPr>
          <p:cNvPr id="4" name="CaixaDeTexto 3"/>
          <p:cNvSpPr txBox="1"/>
          <p:nvPr/>
        </p:nvSpPr>
        <p:spPr>
          <a:xfrm>
            <a:off x="323528" y="1556794"/>
            <a:ext cx="8496944" cy="2062103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isometricOffAxis1Right"/>
              <a:lightRig rig="threePt" dir="t"/>
            </a:scene3d>
          </a:bodyPr>
          <a:lstStyle/>
          <a:p>
            <a:r>
              <a:rPr lang="pt-BR" sz="32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 evento de nossa </a:t>
            </a:r>
            <a:r>
              <a:rPr lang="pt-BR" sz="3200" b="1" dirty="0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rotina, </a:t>
            </a:r>
            <a:r>
              <a:rPr lang="pt-BR" sz="32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livro da vida</a:t>
            </a:r>
          </a:p>
          <a:p>
            <a:r>
              <a:rPr lang="pt-BR" sz="32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Nossa história marcada pelo tempo</a:t>
            </a:r>
          </a:p>
          <a:p>
            <a:r>
              <a:rPr lang="pt-BR" sz="32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Para seguir uma nova jornada</a:t>
            </a:r>
          </a:p>
          <a:p>
            <a:r>
              <a:rPr lang="pt-BR" sz="32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Rumo ao desconhecido a contento</a:t>
            </a:r>
          </a:p>
        </p:txBody>
      </p:sp>
    </p:spTree>
    <p:extLst>
      <p:ext uri="{BB962C8B-B14F-4D97-AF65-F5344CB8AC3E}">
        <p14:creationId xmlns:p14="http://schemas.microsoft.com/office/powerpoint/2010/main" val="19557667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Click="0" advTm="17000">
        <p14:vortex dir="r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8520" y="0"/>
            <a:ext cx="10369152" cy="6858000"/>
          </a:xfrm>
          <a:prstGeom prst="rect">
            <a:avLst/>
          </a:prstGeom>
          <a:solidFill>
            <a:srgbClr val="000000">
              <a:shade val="95000"/>
            </a:srgbClr>
          </a:solidFill>
          <a:ln w="444500" cap="sq">
            <a:solidFill>
              <a:srgbClr val="000000"/>
            </a:solidFill>
            <a:miter lim="800000"/>
          </a:ln>
          <a:effectLst>
            <a:outerShdw blurRad="254000" dist="190500" dir="2700000" sy="90000" algn="bl" rotWithShape="0">
              <a:srgbClr val="000000">
                <a:alpha val="40000"/>
              </a:srgbClr>
            </a:outerShdw>
          </a:effectLst>
        </p:spPr>
      </p:pic>
      <p:sp>
        <p:nvSpPr>
          <p:cNvPr id="3" name="CaixaDeTexto 2"/>
          <p:cNvSpPr txBox="1"/>
          <p:nvPr/>
        </p:nvSpPr>
        <p:spPr>
          <a:xfrm>
            <a:off x="467544" y="404664"/>
            <a:ext cx="9433048" cy="341632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isometricOffAxis1Right"/>
              <a:lightRig rig="threePt" dir="t"/>
            </a:scene3d>
          </a:bodyPr>
          <a:lstStyle/>
          <a:p>
            <a:r>
              <a:rPr lang="pt-BR" sz="36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Adeus planeta querido</a:t>
            </a:r>
          </a:p>
          <a:p>
            <a:r>
              <a:rPr lang="pt-BR" sz="36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É a marca do que se foi, passado</a:t>
            </a:r>
          </a:p>
          <a:p>
            <a:r>
              <a:rPr lang="pt-BR" sz="36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Ou um até breve, nunca mais</a:t>
            </a:r>
          </a:p>
          <a:p>
            <a:r>
              <a:rPr lang="pt-BR" sz="36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Finitude, paradoxo total, o não estar preparado...</a:t>
            </a:r>
          </a:p>
          <a:p>
            <a:r>
              <a:rPr lang="pt-BR" sz="36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33224120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Click="0" advTm="17000">
        <p14:vortex dir="r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olidFill>
            <a:srgbClr val="000000">
              <a:shade val="95000"/>
            </a:srgbClr>
          </a:solidFill>
          <a:ln w="444500" cap="sq">
            <a:solidFill>
              <a:srgbClr val="000000"/>
            </a:solidFill>
            <a:miter lim="800000"/>
          </a:ln>
          <a:effectLst>
            <a:outerShdw blurRad="254000" dist="190500" dir="2700000" sy="90000" algn="bl" rotWithShape="0">
              <a:srgbClr val="000000">
                <a:alpha val="40000"/>
              </a:srgbClr>
            </a:outerShdw>
          </a:effectLst>
        </p:spPr>
      </p:pic>
      <p:sp>
        <p:nvSpPr>
          <p:cNvPr id="3" name="CaixaDeTexto 2"/>
          <p:cNvSpPr txBox="1"/>
          <p:nvPr/>
        </p:nvSpPr>
        <p:spPr>
          <a:xfrm>
            <a:off x="251520" y="260648"/>
            <a:ext cx="8784976" cy="353943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isometricOffAxis1Right"/>
              <a:lightRig rig="threePt" dir="t"/>
            </a:scene3d>
          </a:bodyPr>
          <a:lstStyle/>
          <a:p>
            <a:r>
              <a:rPr lang="pt-BR" sz="32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Por isto a importância do saber viver</a:t>
            </a:r>
          </a:p>
          <a:p>
            <a:r>
              <a:rPr lang="pt-BR" sz="32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Aprender avaliar cada comportamento</a:t>
            </a:r>
          </a:p>
          <a:p>
            <a:r>
              <a:rPr lang="pt-BR" sz="32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Viver o AMOR é o ideal</a:t>
            </a:r>
          </a:p>
          <a:p>
            <a:r>
              <a:rPr lang="pt-BR" sz="32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Pois é o que nossos Mestres de Luz deixam no momento...</a:t>
            </a:r>
          </a:p>
          <a:p>
            <a:r>
              <a:rPr lang="pt-BR" sz="32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</a:t>
            </a:r>
          </a:p>
          <a:p>
            <a:r>
              <a:rPr lang="pt-BR" sz="32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20131312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Click="0" advTm="17000">
        <p14:vortex dir="r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olidFill>
            <a:srgbClr val="000000">
              <a:shade val="95000"/>
            </a:srgbClr>
          </a:solidFill>
          <a:ln w="444500" cap="sq">
            <a:solidFill>
              <a:srgbClr val="000000"/>
            </a:solidFill>
            <a:miter lim="800000"/>
          </a:ln>
          <a:effectLst>
            <a:outerShdw blurRad="254000" dist="190500" dir="2700000" sy="90000" algn="bl" rotWithShape="0">
              <a:srgbClr val="000000">
                <a:alpha val="40000"/>
              </a:srgbClr>
            </a:outerShdw>
          </a:effectLst>
        </p:spPr>
      </p:pic>
      <p:sp>
        <p:nvSpPr>
          <p:cNvPr id="4" name="CaixaDeTexto 3"/>
          <p:cNvSpPr txBox="1"/>
          <p:nvPr/>
        </p:nvSpPr>
        <p:spPr>
          <a:xfrm>
            <a:off x="179512" y="260650"/>
            <a:ext cx="8496944" cy="63709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Poesia: Norma Aparecida Silveira de Moraes</a:t>
            </a:r>
          </a:p>
          <a:p>
            <a:r>
              <a:rPr lang="pt-BR" sz="32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Formatação: Norma Aparecida Silveira de Moraes/17/11/2013</a:t>
            </a:r>
          </a:p>
          <a:p>
            <a:r>
              <a:rPr lang="pt-BR" sz="32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Imagens: Internet, google, </a:t>
            </a:r>
            <a:r>
              <a:rPr lang="pt-BR" sz="32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faceboock</a:t>
            </a:r>
            <a:endParaRPr lang="pt-BR" sz="32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pt-BR" sz="4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3"/>
              </a:rPr>
              <a:t>WWW.SERGRASAN.COM/NORMASILVEIRAMORAESSLIDES</a:t>
            </a:r>
            <a:endParaRPr lang="pt-BR" sz="40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pt-BR" sz="28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“Sou como um passarinho, vivendo minha natureza ideal, com meus sonhos e conceitos, espero sempre o que há na vida e na outra dimensão, o que há de melhor...Deus é Pai.</a:t>
            </a:r>
          </a:p>
          <a:p>
            <a:r>
              <a:rPr lang="pt-BR" sz="28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Sejam sempre abençoados e bem vindos</a:t>
            </a:r>
          </a:p>
          <a:p>
            <a:endParaRPr lang="pt-BR" sz="28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9460788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Click="0" advTm="17000">
        <p14:vortex dir="r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Íon - Sala da Diretoria">
  <a:themeElements>
    <a:clrScheme name="Escala de Cinza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Íon - Sala da Diretoria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Íon - Sala da Diretoria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124000"/>
                <a:satMod val="148000"/>
                <a:lumMod val="124000"/>
              </a:schemeClr>
            </a:gs>
            <a:gs pos="100000">
              <a:schemeClr val="phClr">
                <a:shade val="76000"/>
                <a:hueMod val="89000"/>
                <a:satMod val="16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91000"/>
                <a:satMod val="164000"/>
                <a:lumMod val="74000"/>
              </a:schemeClr>
              <a:schemeClr val="phClr">
                <a:hueMod val="124000"/>
                <a:satMod val="140000"/>
                <a:lumMod val="14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 Boardroom" id="{FC33163D-4339-46B1-8EED-24C834239D99}" vid="{B8502691-933B-45FE-8764-BA278511EF27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974BD8D1-98B3-41CE-A60F-E39AFCC61356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Ion Boardroom</Template>
  <TotalTime>280</TotalTime>
  <Words>764</Words>
  <Application>Microsoft Office PowerPoint</Application>
  <PresentationFormat>Apresentação na tela (4:3)</PresentationFormat>
  <Paragraphs>121</Paragraphs>
  <Slides>27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8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27</vt:i4>
      </vt:variant>
    </vt:vector>
  </HeadingPairs>
  <TitlesOfParts>
    <vt:vector size="36" baseType="lpstr">
      <vt:lpstr>Aharoni</vt:lpstr>
      <vt:lpstr>AR BLANCA</vt:lpstr>
      <vt:lpstr>Arial</vt:lpstr>
      <vt:lpstr>Arial Black</vt:lpstr>
      <vt:lpstr>Calibri</vt:lpstr>
      <vt:lpstr>Century Gothic</vt:lpstr>
      <vt:lpstr>Times New Roman</vt:lpstr>
      <vt:lpstr>Wingdings 3</vt:lpstr>
      <vt:lpstr>Íon - Sala da Diretoria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NORMA APARECIDA SILVEIRA DE MORAES</dc:creator>
  <cp:keywords/>
  <cp:lastModifiedBy>NORMA APARECIDA SILVEIRA DE MORAES</cp:lastModifiedBy>
  <cp:revision>50</cp:revision>
  <dcterms:created xsi:type="dcterms:W3CDTF">2013-11-17T11:10:50Z</dcterms:created>
  <dcterms:modified xsi:type="dcterms:W3CDTF">2013-11-17T20:01:29Z</dcterms:modified>
  <cp:contentStatus>Final</cp:contentStatus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TC300067739990</vt:lpwstr>
  </property>
  <property fmtid="{D5CDD505-2E9C-101B-9397-08002B2CF9AE}" pid="3" name="_MarkAsFinal">
    <vt:bool>true</vt:bool>
  </property>
</Properties>
</file>