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27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934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16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1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642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478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974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92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60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30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5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026DA-471B-4EBE-9D6C-529FC1E2869E}" type="datetimeFigureOut">
              <a:rPr lang="pt-BR" smtClean="0"/>
              <a:t>30/04/2014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3DB24-AE49-4A0D-B675-81BADDF0F7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1680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9000" advClick="0" advTm="20000"/>
    </mc:Choice>
    <mc:Fallback>
      <p:transition spd="slow" advClick="0" advTm="2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90945"/>
            <a:ext cx="1199803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C000"/>
                </a:solidFill>
              </a:rPr>
              <a:t>APROVAÇÃO DO POETETRA EM GOTAS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ESTILO LITERÁRIO CRIADO POR</a:t>
            </a:r>
          </a:p>
          <a:p>
            <a:pPr algn="ctr"/>
            <a:r>
              <a:rPr lang="pt-BR" sz="4800" b="1" dirty="0" smtClean="0">
                <a:solidFill>
                  <a:srgbClr val="7030A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hlinkClick r:id="rId4"/>
              </a:rPr>
              <a:t>WWW.NORMASILVEIRAMORAES</a:t>
            </a:r>
            <a:r>
              <a:rPr lang="pt-BR" sz="4000" b="1" dirty="0" smtClean="0">
                <a:solidFill>
                  <a:srgbClr val="FFC000"/>
                </a:solidFill>
              </a:rPr>
              <a:t>.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RECANTODASLETRAS.COM.BR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hlinkClick r:id="rId5"/>
              </a:rPr>
              <a:t>WWW.SERGRASAN.COM/</a:t>
            </a:r>
            <a:endParaRPr lang="pt-BR" sz="40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NORMASILVEIRAMORAESSLIDES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18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:push dir="u"/>
        <p:sndAc>
          <p:stSnd loop="1">
            <p:snd r:embed="rId2" name="(Country)- Elvis Presley - Bridge Over Troubled Water.wav"/>
          </p:stSnd>
        </p:sndAc>
      </p:transition>
    </mc:Choice>
    <mc:Fallback>
      <p:transition spd="slow" advClick="0" advTm="20000">
        <p:push dir="u"/>
        <p:sndAc>
          <p:stSnd loop="1">
            <p:snd r:embed="rId2" name="(Country)- Elvis Presley - Bridge Over Troubled Wa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0"/>
            <a:ext cx="1137458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É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***BRINCADEIRA***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TRABALHAR O RACIOCÍNIO POR CAUSA DAS REGRAS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***SAÚDE 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MENTAL***MEMORIZAÇÃO***ALEGRIA***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 E LUZ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É ENERGIA POSITIVA ESPALHANDO PELO RECANTO, POIS TUDO QUE TEM A PARTICIPAÇÃO DE UM GRUPO TEM ENERGIA SE ESPALHANDO, E A NOSSA É ABENÇOADA POR DEUS NOS VERSOS...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pt-BR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FÁCIL VERSEJAR COM POETETRA, MAS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PRECISA RESPEITAR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REGRAS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0U MAIS MONOSSILABA</a:t>
            </a:r>
          </a:p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DISSILABA</a:t>
            </a:r>
          </a:p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TRISSILABA</a:t>
            </a:r>
          </a:p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POILISSILABA</a:t>
            </a:r>
          </a:p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TITULO</a:t>
            </a:r>
          </a:p>
          <a:p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FÁCIL, BRILHANTE, É JOGO DE MEMÓRIA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 LITERÁRIO CRIADO POR</a:t>
            </a:r>
          </a:p>
          <a:p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</p:txBody>
      </p:sp>
    </p:spTree>
    <p:extLst>
      <p:ext uri="{BB962C8B-B14F-4D97-AF65-F5344CB8AC3E}">
        <p14:creationId xmlns:p14="http://schemas.microsoft.com/office/powerpoint/2010/main" val="134916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537886"/>
            <a:ext cx="108619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</a:rPr>
              <a:t>POETETRA EM GOTAS</a:t>
            </a:r>
          </a:p>
          <a:p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MESMO MODELO DE FAZER </a:t>
            </a: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DESAFIOS 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ALMA, SÓ QUE FAZEMOS ISTO</a:t>
            </a:r>
          </a:p>
          <a:p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 O POEMA INVERTIDO...ENTRETANDO PODE MUDAR </a:t>
            </a: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MONOSSILABAS PARA COMBINAR </a:t>
            </a:r>
          </a:p>
          <a:p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FÉ E FELICIDADE (titulo)</a:t>
            </a:r>
          </a:p>
          <a:p>
            <a:r>
              <a:rPr lang="pt-BR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 </a:t>
            </a:r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VERSANDO FELICIDADE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 VERSANDO VIVER VOU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AS, DORES ENCONTRANDO SUPERAR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SUPERAR ENCONTRANDO, DORES NÃO...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FÉ EMBALA ALMA ESPIRITUALMENTE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ESPIRITUALMENTE ALMA EMBALA FÉ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 ENFRENTAMENTO SUPERAR TUDO</a:t>
            </a:r>
          </a:p>
          <a:p>
            <a:r>
              <a:rPr lang="pt-BR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SUPERAR ENFRENTAMENTO, SIM </a:t>
            </a:r>
          </a:p>
          <a:p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EM GOTAS</a:t>
            </a:r>
          </a:p>
          <a:p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O MESMO MODELO DE FAZER POETETRA</a:t>
            </a:r>
          </a:p>
          <a:p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DESAFIOS DA ALMA, SÓ QUE FAZEMOS ISTO</a:t>
            </a:r>
          </a:p>
          <a:p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 O POEMA INVERTIDO...ENTRETANDO PODE MUDAR </a:t>
            </a:r>
          </a:p>
          <a:p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MONOSSILABAS PARA COMBINAR MELHOR</a:t>
            </a:r>
          </a:p>
          <a:p>
            <a:r>
              <a:rPr lang="pt-BR" sz="2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4120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 orient="vert"/>
      </p:transition>
    </mc:Choice>
    <mc:Fallback>
      <p:transition spd="slow" advClick="0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1673" y="207818"/>
            <a:ext cx="1145770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LISTA DOS AUTORES QUE ME AJUDARAM, QUE COLABORARAM FAZENDO NEM QUE SEJA UM POETETRA EM GOTAS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01***Norma Aparecida Silveira de Moraes (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Criadora)</a:t>
            </a:r>
          </a:p>
          <a:p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***Ana Lucia S 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Paiva     03 ***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Luísa Zacarias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04***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Zemary    05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***Vania Gonçalves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06***</a:t>
            </a:r>
            <a:r>
              <a:rPr lang="pt-BR" sz="2800" b="1" u="sng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Marne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Pimentel   07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  <a:r>
              <a:rPr lang="pt-BR" sz="2800" b="1" u="sng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Leti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Ribeiro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08***Érica 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L.J   09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  <a:r>
              <a:rPr lang="pt-BR" sz="2800" b="1" u="sng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Chinxola</a:t>
            </a:r>
            <a:endParaRPr lang="pt-BR" sz="2800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10***</a:t>
            </a:r>
            <a:r>
              <a:rPr lang="pt-BR" sz="2800" b="1" u="sng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Orphel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Leal  11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***Jacob Aprendiz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12***</a:t>
            </a:r>
            <a:r>
              <a:rPr lang="pt-BR" sz="2800" b="1" u="sng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Adria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u="sng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Comparini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13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***Vania Feijó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14***Veronica </a:t>
            </a:r>
            <a:r>
              <a:rPr lang="pt-BR" sz="28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Alves  15</a:t>
            </a:r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***Ivanildo Nunes</a:t>
            </a:r>
          </a:p>
          <a:p>
            <a:r>
              <a:rPr lang="pt-BR" sz="2800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agradecida também quem comentou, foram tantos comentários, mais de </a:t>
            </a:r>
            <a:r>
              <a:rPr lang="pt-BR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 dezenas de autores...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a </a:t>
            </a:r>
            <a:r>
              <a:rPr lang="pt-BR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colaboração dos amigos </a:t>
            </a:r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aprovação de Deus, nada vai para frente...</a:t>
            </a:r>
          </a:p>
          <a:p>
            <a:r>
              <a:rPr lang="pt-BR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</a:t>
            </a:r>
            <a:r>
              <a:rPr lang="pt-BR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MIL...ENERGIA POSITIVA MILLLLLLLLLLLLL</a:t>
            </a:r>
            <a:endParaRPr lang="pt-BR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382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-180108"/>
            <a:ext cx="11319164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</a:rPr>
              <a:t>POETETRAS EM GOTAS É UMA DANÇA COM AS PALAVRAS</a:t>
            </a:r>
          </a:p>
          <a:p>
            <a:endParaRPr lang="pt-BR" sz="3600" b="1" dirty="0" smtClean="0">
              <a:solidFill>
                <a:srgbClr val="FFC000"/>
              </a:solidFill>
            </a:endParaRPr>
          </a:p>
          <a:p>
            <a:r>
              <a:rPr lang="pt-BR" sz="3600" b="1" dirty="0" smtClean="0">
                <a:solidFill>
                  <a:srgbClr val="002060"/>
                </a:solidFill>
              </a:rPr>
              <a:t>EX. AMOR ETERNO</a:t>
            </a:r>
          </a:p>
          <a:p>
            <a:endParaRPr lang="pt-BR" sz="3600" b="1" dirty="0" smtClean="0">
              <a:solidFill>
                <a:srgbClr val="FFC000"/>
              </a:solidFill>
            </a:endParaRPr>
          </a:p>
          <a:p>
            <a:r>
              <a:rPr lang="pt-BR" sz="3600" b="1" dirty="0" smtClean="0">
                <a:solidFill>
                  <a:srgbClr val="FFC000"/>
                </a:solidFill>
              </a:rPr>
              <a:t>AMOR SINCERO, FÉ EXTRAORDINÁRIA</a:t>
            </a:r>
          </a:p>
          <a:p>
            <a:r>
              <a:rPr lang="pt-BR" sz="3600" b="1" dirty="0" smtClean="0">
                <a:solidFill>
                  <a:srgbClr val="FFC000"/>
                </a:solidFill>
              </a:rPr>
              <a:t>EXTRAORDINÁRIA FÉ, SINCERO AMOR</a:t>
            </a:r>
          </a:p>
          <a:p>
            <a:r>
              <a:rPr lang="pt-BR" sz="3600" b="1" dirty="0" smtClean="0">
                <a:solidFill>
                  <a:srgbClr val="FFC000"/>
                </a:solidFill>
              </a:rPr>
              <a:t>BUSCADORES DE LUZ, PRETENDEM CORAÇÕES</a:t>
            </a:r>
          </a:p>
          <a:p>
            <a:r>
              <a:rPr lang="pt-BR" sz="3600" b="1" dirty="0" smtClean="0">
                <a:solidFill>
                  <a:srgbClr val="FFC000"/>
                </a:solidFill>
              </a:rPr>
              <a:t>CORAÇÕES PRETEDEM, BUSCADORES DE LUZ</a:t>
            </a:r>
          </a:p>
          <a:p>
            <a:endParaRPr lang="pt-BR" sz="3600" b="1" dirty="0">
              <a:solidFill>
                <a:srgbClr val="FFC000"/>
              </a:solidFill>
            </a:endParaRP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OBS: DÁ PARA PERCEBER A BRINCADEIRA COM AS PALAVRAS NO VAI E VÉM, DANÇA, GINGA, SEGUINDO A REGRA DO POETETRA ...</a:t>
            </a:r>
          </a:p>
          <a:p>
            <a:endParaRPr lang="pt-BR" sz="3600" b="1" dirty="0">
              <a:solidFill>
                <a:srgbClr val="FFC000"/>
              </a:solidFill>
            </a:endParaRPr>
          </a:p>
          <a:p>
            <a:endParaRPr lang="pt-BR" sz="3600" b="1" dirty="0" smtClean="0">
              <a:solidFill>
                <a:srgbClr val="FFC000"/>
              </a:solidFill>
            </a:endParaRPr>
          </a:p>
          <a:p>
            <a:endParaRPr lang="pt-BR" sz="3600" b="1" dirty="0">
              <a:solidFill>
                <a:srgbClr val="FFC000"/>
              </a:solidFill>
            </a:endParaRPr>
          </a:p>
          <a:p>
            <a:endParaRPr lang="pt-BR" sz="3600" b="1" dirty="0" smtClean="0">
              <a:solidFill>
                <a:srgbClr val="FFC000"/>
              </a:solidFill>
            </a:endParaRPr>
          </a:p>
          <a:p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72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0">
        <p:checker/>
      </p:transition>
    </mc:Choice>
    <mc:Fallback>
      <p:transition spd="slow" advClick="0" advTm="2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302835" cy="71766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0"/>
            <a:ext cx="1133301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***PARA CONSEGUIR APROVAÇÃO DO RECANTO DAS LETRAS É NECESSÁRIO TER PELO MENOS DEZ AUTORES DIFERENTES  APOIANDO  (FAZENDO POETETRA NO ESTILO APRESENTADO)</a:t>
            </a:r>
          </a:p>
          <a:p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***NO  MÍNIMO CEM POESIAS NO ESTILO CRIADO...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DESEJO FELICIDADE (TITULO)</a:t>
            </a:r>
          </a:p>
          <a:p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DESEJAR BEM, PURA FELICIDADE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 PURA, DESEJAR BEM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LEI DO RETORNO,  ABENÇOANDO SEMPRE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ABENÇOANDO, LEI DO RETORNO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ABENÇOA, ABENÇOADO VIVERÁ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VIVERÁ ABENÇOADO, QUEM ABENÇOA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DESEJANDO PAZ, ALMA SINCERA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SINCERA ALMA, PAZ DESEJANDO</a:t>
            </a:r>
          </a:p>
        </p:txBody>
      </p:sp>
    </p:spTree>
    <p:extLst>
      <p:ext uri="{BB962C8B-B14F-4D97-AF65-F5344CB8AC3E}">
        <p14:creationId xmlns:p14="http://schemas.microsoft.com/office/powerpoint/2010/main" val="26665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52400"/>
            <a:ext cx="1140229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CRIAR UM ESTILO. É PRECISO VERIFICAR SE ELE JÁ EXISTIA</a:t>
            </a:r>
          </a:p>
          <a:p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MEU </a:t>
            </a:r>
            <a:r>
              <a:rPr lang="pt-B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FAZER POESIA, VERSEJAR COM A COMBINAÇÃO DA CLASSIFICAÇÃO DAS SILABAS</a:t>
            </a:r>
          </a:p>
          <a:p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OU MAIS MONOSSILABA (UMA SILABA= MAS, SER, É...)</a:t>
            </a:r>
          </a:p>
          <a:p>
            <a:r>
              <a:rPr lang="pt-BR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DISSILABA (DUAS SILABAS EM UMA PALAVRAS = AMOR, FELIZ...)</a:t>
            </a:r>
          </a:p>
          <a:p>
            <a:r>
              <a:rPr lang="pt-BR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TRISSILABA (TRES SILABAS= SERENO, CUIDADO, ESTILO...)</a:t>
            </a:r>
          </a:p>
          <a:p>
            <a:r>
              <a:rPr lang="pt-BR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POLISSILABA ( QUATRO SILABAS OU MAIS EM UMA PALAVRA= FELICIDADE, VERIFICAR, POSSIBILIDADES, AMIZADE...)</a:t>
            </a:r>
          </a:p>
          <a:p>
            <a:endParaRPr lang="pt-BR" sz="36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096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74073"/>
            <a:ext cx="1161010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POETERAS JÁ LANÇADOS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NORMIX (GERAL)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LAÇOS ARTÍSTICOS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MESTIÇO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POETERA EM GOTAS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CONTRUÇÃO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DESAFIOS DA ALMA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INVERTIDO</a:t>
            </a:r>
          </a:p>
          <a:p>
            <a:endParaRPr lang="pt-BR" sz="4000" dirty="0" smtClean="0">
              <a:solidFill>
                <a:srgbClr val="FFFF00"/>
              </a:solidFill>
            </a:endParaRPr>
          </a:p>
          <a:p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8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 orient="vert"/>
      </p:transition>
    </mc:Choice>
    <mc:Fallback>
      <p:transition spd="slow" advClick="0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4073" y="401782"/>
            <a:ext cx="113745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É COMPOSTO POR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VERSOS OU FRASES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PALAVRAS NAS FRASES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QUADRAS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CLASSIFICAÇÃO DA SILABAS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É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4X4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ISTO O NOME DE POE DE POESIAS E TETRA DE QUATRO VEZES...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381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6" y="207819"/>
            <a:ext cx="11776364" cy="7485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POETETRA PODE SER USADO PARA FAZER VERSOS PEQUENOS OU GRANDES POESIAS COMO É O POETETRA DESAFIOS DA ALMA...</a:t>
            </a:r>
          </a:p>
          <a:p>
            <a:endParaRPr lang="pt-BR" sz="32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SAUDADES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SAUDADE, GRANDE RECORDAÇÃO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UMA SITUAÇÃO,  ACONTECIMENTO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VALENDO A PENA PERMANENTE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FUNDO, CORAÇÃO, PENSAMENTO</a:t>
            </a:r>
          </a:p>
          <a:p>
            <a:endParaRPr lang="pt-B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NOS LEVANDO APRENDIZAGEM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SAUDADE VIVO SENTIMENTO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BATE A MELANCOLIA</a:t>
            </a:r>
          </a:p>
          <a:p>
            <a:r>
              <a:rPr lang="pt-B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FAZENDO MAL. ALMA ENFRENTAMENTO</a:t>
            </a:r>
          </a:p>
          <a:p>
            <a:endParaRPr lang="pt-BR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1621067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87927"/>
            <a:ext cx="11679381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INFORMAÇÕES, AUTORIA E FORMATAÇÃO</a:t>
            </a:r>
          </a:p>
          <a:p>
            <a:pPr algn="ctr"/>
            <a:r>
              <a:rPr lang="pt-BR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INTERNET GOOGLE</a:t>
            </a:r>
          </a:p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 ELVIS PRESLEY- BRIDGE OVER TROUBLED WATER- (COUNTRY)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25/04/2014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DIVULGAÇÕES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RECANTODASLETRAS.COM.BR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42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  <p:sndAc>
          <p:stSnd loop="1">
            <p:snd r:embed="rId2" name="(Country)- Elvis Presley - Bridge Over Troubled Water.wav"/>
          </p:stSnd>
        </p:sndAc>
      </p:transition>
    </mc:Choice>
    <mc:Fallback>
      <p:transition spd="slow" advClick="0" advTm="20000">
        <p:fade/>
        <p:sndAc>
          <p:stSnd loop="1">
            <p:snd r:embed="rId2" name="(Country)- Elvis Presley - Bridge Over Troubled Wa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591</Words>
  <Application>Microsoft Office PowerPoint</Application>
  <PresentationFormat>Widescreen</PresentationFormat>
  <Paragraphs>130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37</cp:revision>
  <dcterms:created xsi:type="dcterms:W3CDTF">2014-04-30T18:56:35Z</dcterms:created>
  <dcterms:modified xsi:type="dcterms:W3CDTF">2014-04-30T20:47:06Z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