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61" r:id="rId5"/>
    <p:sldId id="259" r:id="rId6"/>
    <p:sldId id="260" r:id="rId7"/>
    <p:sldId id="266" r:id="rId8"/>
    <p:sldId id="262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9956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2727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2525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9691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288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128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0049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633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038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0959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4938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B22A5-189C-4D74-99C6-8CA9EFC84789}" type="datetimeFigureOut">
              <a:rPr lang="pt-BR" smtClean="0"/>
              <a:t>13/01/2017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DB3E-5FAF-4FA7-861E-4165CFFAC3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6932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93964"/>
            <a:ext cx="8575963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vezes damos um </a:t>
            </a:r>
            <a:r>
              <a:rPr lang="pt-BR" sz="6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tempo</a:t>
            </a:r>
          </a:p>
          <a:p>
            <a:pPr algn="ctr"/>
            <a:r>
              <a:rPr lang="pt-BR" sz="4000" b="1" dirty="0" smtClean="0"/>
              <a:t>Texto e formatação</a:t>
            </a:r>
          </a:p>
          <a:p>
            <a:pPr algn="ctr"/>
            <a:r>
              <a:rPr lang="pt-BR" sz="4000" b="1" dirty="0" smtClean="0"/>
              <a:t>Norma Aparecida Silveira de Moraes</a:t>
            </a:r>
          </a:p>
          <a:p>
            <a:pPr algn="ctr"/>
            <a:endParaRPr lang="pt-BR" sz="4000" b="1" dirty="0"/>
          </a:p>
          <a:p>
            <a:pPr algn="ctr"/>
            <a:r>
              <a:rPr lang="pt-BR" sz="4000" b="1" dirty="0" smtClean="0"/>
              <a:t>Divulgação</a:t>
            </a:r>
          </a:p>
          <a:p>
            <a:pPr algn="ctr"/>
            <a:r>
              <a:rPr lang="pt-BR" sz="4800" b="1" dirty="0" smtClean="0"/>
              <a:t>Norma </a:t>
            </a:r>
            <a:r>
              <a:rPr lang="pt-BR" sz="4800" b="1" dirty="0" smtClean="0"/>
              <a:t>Moraes Slides</a:t>
            </a:r>
          </a:p>
          <a:p>
            <a:pPr algn="ctr"/>
            <a:r>
              <a:rPr lang="pt-BR" sz="4800" b="1" dirty="0" smtClean="0">
                <a:hlinkClick r:id="rId4"/>
              </a:rPr>
              <a:t>www.sergrasan.com</a:t>
            </a:r>
            <a:endParaRPr lang="pt-BR" sz="4800" b="1" dirty="0" smtClean="0"/>
          </a:p>
          <a:p>
            <a:pPr algn="ctr"/>
            <a:endParaRPr lang="pt-BR" sz="4800" b="1" dirty="0" smtClean="0"/>
          </a:p>
          <a:p>
            <a:pPr algn="ctr"/>
            <a:endParaRPr lang="pt-BR" sz="4800" b="1" dirty="0"/>
          </a:p>
        </p:txBody>
      </p:sp>
    </p:spTree>
    <p:extLst>
      <p:ext uri="{BB962C8B-B14F-4D97-AF65-F5344CB8AC3E}">
        <p14:creationId xmlns:p14="http://schemas.microsoft.com/office/powerpoint/2010/main" val="703557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  <p:sndAc>
          <p:stSnd loop="1">
            <p:snd r:embed="rId2" name="Almir_Sater_tocando_em_frente.wav"/>
          </p:stSnd>
        </p:sndAc>
      </p:transition>
    </mc:Choice>
    <mc:Fallback>
      <p:transition spd="slow" advClick="0" advTm="21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31274" y="457199"/>
            <a:ext cx="863138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</a:rPr>
              <a:t>As vezes damos um tempo/</a:t>
            </a:r>
            <a:endParaRPr lang="pt-BR" sz="3600" dirty="0">
              <a:solidFill>
                <a:srgbClr val="FFC000"/>
              </a:solidFill>
            </a:endParaRP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Que a vida pede a gente/</a:t>
            </a:r>
            <a:endParaRPr lang="pt-BR" sz="3600" dirty="0">
              <a:solidFill>
                <a:srgbClr val="FFC000"/>
              </a:solidFill>
            </a:endParaRP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Mas a saudade incomoda/</a:t>
            </a:r>
            <a:endParaRPr lang="pt-BR" sz="3600" dirty="0">
              <a:solidFill>
                <a:srgbClr val="FFC000"/>
              </a:solidFill>
            </a:endParaRP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Com o tempo desafiando/</a:t>
            </a:r>
            <a:endParaRPr lang="pt-BR" sz="3600" dirty="0">
              <a:solidFill>
                <a:srgbClr val="FFC000"/>
              </a:solidFill>
            </a:endParaRP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Os desafios são tantos/</a:t>
            </a:r>
            <a:endParaRPr lang="pt-BR" sz="3600" dirty="0">
              <a:solidFill>
                <a:srgbClr val="FFC000"/>
              </a:solidFill>
            </a:endParaRPr>
          </a:p>
          <a:p>
            <a:pPr algn="ctr"/>
            <a:r>
              <a:rPr lang="pt-BR" sz="3600" b="1" dirty="0">
                <a:solidFill>
                  <a:srgbClr val="FFC000"/>
                </a:solidFill>
              </a:rPr>
              <a:t>Que as vezes derrubam/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710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60217"/>
            <a:ext cx="87145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C000"/>
                </a:solidFill>
              </a:rPr>
              <a:t>Mas a vontade é forte/</a:t>
            </a:r>
            <a:endParaRPr lang="pt-BR" sz="4000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De sempre recomeçar/</a:t>
            </a:r>
            <a:endParaRPr lang="pt-BR" sz="4000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Há mil possibilidades/</a:t>
            </a:r>
            <a:endParaRPr lang="pt-BR" sz="4000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Difíceis são as escolhas/</a:t>
            </a:r>
            <a:endParaRPr lang="pt-BR" sz="4000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Tantas curvas aparecendo/</a:t>
            </a:r>
            <a:endParaRPr lang="pt-BR" sz="4000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No caminho da nossa vida/</a:t>
            </a:r>
            <a:endParaRPr lang="pt-BR" sz="4000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>
                <a:solidFill>
                  <a:srgbClr val="FFC000"/>
                </a:solidFill>
              </a:rPr>
              <a:t>Nos caminhos do coração//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96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0"/>
            <a:ext cx="926869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80109"/>
            <a:ext cx="87145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2060"/>
                </a:solidFill>
              </a:rPr>
              <a:t>As vezes damos um tempo/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Que precisamos ficar só/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Pensar, pensar, pensar/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Tanta coisa acontecendo/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A vida sempre cobrando/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O desanimo vai dobrando/</a:t>
            </a:r>
            <a:endParaRPr lang="pt-BR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84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96982"/>
            <a:ext cx="85205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2060"/>
                </a:solidFill>
              </a:rPr>
              <a:t>A dúvida e incerteza/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Vão chegando de mansinho/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Precisamos de um tempo/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Para clarear a alma/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Sentir até a falta/</a:t>
            </a:r>
            <a:endParaRPr lang="pt-BR" sz="4000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Sentir angústia e tédio</a:t>
            </a:r>
            <a:r>
              <a:rPr lang="pt-BR" b="1" dirty="0"/>
              <a:t>/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8025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138545"/>
            <a:ext cx="80079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recomeçar, reaprender/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ser feliz, andar firme//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vezes damos um tempo/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Tentam até nos derrubar/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Há tanta maldade por aí/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Inveja de quem sabe viver/</a:t>
            </a:r>
            <a:endParaRPr lang="pt-BR" sz="40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Tentam matar o que é bom</a:t>
            </a:r>
            <a:r>
              <a:rPr lang="pt-BR" b="1" dirty="0"/>
              <a:t>/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83315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66255"/>
            <a:ext cx="85205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Dentro de nossas almas/</a:t>
            </a:r>
            <a:endParaRPr lang="pt-BR" sz="4000" dirty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Pessoas que só sabem//</a:t>
            </a:r>
            <a:endParaRPr lang="pt-BR" sz="4000" dirty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Jogar pedras na felicidade/</a:t>
            </a:r>
            <a:endParaRPr lang="pt-BR" sz="4000" dirty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Que não souberam construir/</a:t>
            </a:r>
            <a:endParaRPr lang="pt-BR" sz="4000" dirty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Em estado de espírito/</a:t>
            </a:r>
            <a:endParaRPr lang="pt-BR" sz="4000" dirty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Tão puro e imensurável//</a:t>
            </a:r>
            <a:endParaRPr lang="pt-BR" sz="4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744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66255"/>
            <a:ext cx="90331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Na confusão desta vida/</a:t>
            </a:r>
            <a:endParaRPr lang="pt-BR" sz="4000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Ficamos meios perdidos//</a:t>
            </a:r>
            <a:endParaRPr lang="pt-BR" sz="4000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As vezes damos um tempo/</a:t>
            </a:r>
            <a:endParaRPr lang="pt-BR" sz="4000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Pois estamos tão cheios/</a:t>
            </a:r>
            <a:endParaRPr lang="pt-BR" sz="4000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Da hipocrisia da vida/</a:t>
            </a:r>
            <a:endParaRPr lang="pt-BR" sz="4000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Da falsidades dos pares/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444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96982"/>
            <a:ext cx="854825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De tanto mal acontecer/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E nada de compreender/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Que é hora de recomeçar/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Deixar tudo para trás/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Buscar a coragem da vida/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Ou mudar de caminho/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Ou de jeito de pensar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420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80109"/>
            <a:ext cx="849283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Gostar de si mesmo/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Gostar do outro também/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Vida maluca de ser/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Nesta selva da vida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Difícil é de viver</a:t>
            </a:r>
            <a:r>
              <a:rPr lang="pt-BR" sz="4000" b="1" dirty="0" smtClean="0">
                <a:solidFill>
                  <a:srgbClr val="FFFF00"/>
                </a:solidFill>
              </a:rPr>
              <a:t>.../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Só o amor para entender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 a fé para se fortalecer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 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 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54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63236" y="263236"/>
            <a:ext cx="8382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/>
              <a:t>As vezes damos um tempo</a:t>
            </a:r>
          </a:p>
          <a:p>
            <a:pPr algn="ctr"/>
            <a:r>
              <a:rPr lang="pt-BR" sz="3600" b="1" dirty="0" smtClean="0"/>
              <a:t>Texto e formatação</a:t>
            </a:r>
          </a:p>
          <a:p>
            <a:pPr algn="ctr"/>
            <a:r>
              <a:rPr lang="pt-BR" sz="3600" b="1" dirty="0" smtClean="0"/>
              <a:t>Norma Aparecida Silveira de Moraes</a:t>
            </a:r>
          </a:p>
          <a:p>
            <a:pPr algn="ctr"/>
            <a:r>
              <a:rPr lang="pt-BR" sz="3600" b="1" dirty="0" smtClean="0"/>
              <a:t>Imagens do google e N Aires</a:t>
            </a:r>
          </a:p>
          <a:p>
            <a:pPr algn="ctr"/>
            <a:r>
              <a:rPr lang="pt-BR" sz="3600" b="1" dirty="0" smtClean="0"/>
              <a:t>Musica</a:t>
            </a:r>
            <a:r>
              <a:rPr lang="pt-BR" sz="3600" b="1" dirty="0" smtClean="0"/>
              <a:t>.: Almir Sater Tocando em frente</a:t>
            </a:r>
            <a:endParaRPr lang="pt-BR" sz="3600" b="1" dirty="0" smtClean="0"/>
          </a:p>
          <a:p>
            <a:pPr algn="ctr"/>
            <a:r>
              <a:rPr lang="pt-BR" sz="3600" b="1" dirty="0" smtClean="0"/>
              <a:t>Divulgação</a:t>
            </a:r>
          </a:p>
          <a:p>
            <a:pPr algn="ctr"/>
            <a:r>
              <a:rPr lang="pt-BR" sz="2800" b="1" dirty="0" smtClean="0">
                <a:hlinkClick r:id="rId3"/>
              </a:rPr>
              <a:t>www.normasilveiramoraes.recantodasletras.com.br</a:t>
            </a:r>
            <a:endParaRPr lang="pt-BR" sz="2800" b="1" dirty="0" smtClean="0"/>
          </a:p>
          <a:p>
            <a:pPr algn="ctr"/>
            <a:r>
              <a:rPr lang="pt-BR" sz="3600" b="1" dirty="0" smtClean="0"/>
              <a:t>Norma Moraes Slides</a:t>
            </a:r>
          </a:p>
          <a:p>
            <a:pPr algn="ctr"/>
            <a:r>
              <a:rPr lang="pt-BR" sz="3600" b="1" dirty="0" smtClean="0">
                <a:hlinkClick r:id="rId4"/>
              </a:rPr>
              <a:t>www.sergrasan.com</a:t>
            </a:r>
            <a:endParaRPr lang="pt-BR" sz="3600" b="1" dirty="0" smtClean="0"/>
          </a:p>
          <a:p>
            <a:pPr algn="ctr"/>
            <a:endParaRPr lang="pt-BR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2504358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75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352</Words>
  <Application>Microsoft Office PowerPoint</Application>
  <PresentationFormat>Apresentação na tela (4:3)</PresentationFormat>
  <Paragraphs>76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14</cp:revision>
  <dcterms:created xsi:type="dcterms:W3CDTF">2017-01-10T22:41:08Z</dcterms:created>
  <dcterms:modified xsi:type="dcterms:W3CDTF">2017-01-13T22:04:44Z</dcterms:modified>
  <cp:contentStatus/>
</cp:coreProperties>
</file>