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300" r:id="rId14"/>
    <p:sldId id="299" r:id="rId1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33CC"/>
    <a:srgbClr val="FF9900"/>
    <a:srgbClr val="33CC33"/>
    <a:srgbClr val="FF9999"/>
    <a:srgbClr val="9966FF"/>
    <a:srgbClr val="9999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700" autoAdjust="0"/>
  </p:normalViewPr>
  <p:slideViewPr>
    <p:cSldViewPr>
      <p:cViewPr varScale="1">
        <p:scale>
          <a:sx n="84" d="100"/>
          <a:sy n="84" d="100"/>
        </p:scale>
        <p:origin x="60" y="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D7733BB8-7A28-49DF-8072-BDC0F78DE5C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23585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B619CBC7-E67F-4248-9155-60ACA254068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4809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231AB-416D-4A8D-97FA-50B9082046C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0760980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803DB-CEBC-445A-AC0E-75A955FC68A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7340011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5A897-7A07-4EFB-B83A-58C28B86C12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8283803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05435-6977-404B-9ABC-687DA300B05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9296244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2DB33-E7CB-4A74-AFAB-B459CCD05B8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581514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70721-8FBE-4705-ACCC-26F599BD9C6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3926071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E3A4D-DC50-49CA-A347-B267F814240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1900126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986AA-209B-4E04-A444-440FDDB1723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702047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484FD-D66F-424B-82F9-DA024B7C43D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259750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55CB4-7708-418A-A76E-660ABD8DB2D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6759976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73AA7-5A73-4C58-9949-14564052227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4224917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/>
            </a:lvl1pPr>
          </a:lstStyle>
          <a:p>
            <a:fld id="{D3B82B3B-2451-4D9F-A73F-6AA66BCDA511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 loop="1">
        <p:snd r:embed="rId13" name="Roger Williams - Till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FF0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99637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9300" y="-20598"/>
            <a:ext cx="4656336" cy="697799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710" y="3418"/>
            <a:ext cx="4644010" cy="695739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87624" y="1268759"/>
            <a:ext cx="6984776" cy="2808313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PARCERIA, RESPEITO, </a:t>
            </a:r>
            <a:endParaRPr lang="pt-BR" dirty="0" smtClean="0">
              <a:ln>
                <a:solidFill>
                  <a:srgbClr val="FFFF00"/>
                </a:solidFill>
              </a:ln>
              <a:solidFill>
                <a:srgbClr val="CC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6350" stA="55000" endA="50" endPos="85000" dir="5400000" sy="-100000" algn="bl" rotWithShape="0"/>
              </a:effectLst>
              <a:latin typeface="Arial Black" panose="020B0A04020102020204" pitchFamily="34" charset="0"/>
            </a:endParaRPr>
          </a:p>
          <a:p>
            <a:r>
              <a:rPr lang="pt-BR" dirty="0" smtClean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AMOR </a:t>
            </a:r>
            <a:r>
              <a:rPr lang="pt-BR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E EQUILÍBRIO...</a:t>
            </a:r>
          </a:p>
        </p:txBody>
      </p:sp>
      <p:sp>
        <p:nvSpPr>
          <p:cNvPr id="6" name="Retângulo 5"/>
          <p:cNvSpPr/>
          <p:nvPr/>
        </p:nvSpPr>
        <p:spPr>
          <a:xfrm>
            <a:off x="3206913" y="6306710"/>
            <a:ext cx="5992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AUTOMÁTICO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99980" y="6065310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Doroteia Gomes </a:t>
            </a:r>
          </a:p>
        </p:txBody>
      </p:sp>
      <p:sp>
        <p:nvSpPr>
          <p:cNvPr id="8" name="Retângulo 7"/>
          <p:cNvSpPr/>
          <p:nvPr/>
        </p:nvSpPr>
        <p:spPr>
          <a:xfrm>
            <a:off x="699980" y="5493760"/>
            <a:ext cx="66803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Norma Aparecida Silveira Moraes</a:t>
            </a:r>
          </a:p>
        </p:txBody>
      </p:sp>
    </p:spTree>
  </p:cSld>
  <p:clrMapOvr>
    <a:masterClrMapping/>
  </p:clrMapOvr>
  <p:transition advClick="0" advTm="14000">
    <p:sndAc>
      <p:stSnd loop="1">
        <p:snd r:embed="rId2" name="Roger Williams - Ti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4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9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65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36104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56992"/>
            <a:ext cx="770485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Falando em </a:t>
            </a:r>
            <a:r>
              <a:rPr lang="pt-BR" spc="50" dirty="0" err="1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auto-sabotagem</a:t>
            </a:r>
            <a:endParaRPr lang="pt-BR" spc="50" dirty="0">
              <a:ln w="0"/>
              <a:solidFill>
                <a:srgbClr val="FFFF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 reflexão é bem vinda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Ter respeito e parceria...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pt-BR" spc="50" dirty="0" smtClean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 </a:t>
            </a:r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visar a felicidade e equilíbrio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pt-BR" spc="50" dirty="0" smtClean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 </a:t>
            </a:r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para isto que Deus criou o homem.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9129679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717032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 desenvolvimento e evolução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 meta de todo ser humano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O diálogo e o entendimento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prenúncio de crescimento pessoal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Com parceria e compreensão....</a:t>
            </a:r>
          </a:p>
        </p:txBody>
      </p:sp>
    </p:spTree>
    <p:extLst>
      <p:ext uri="{BB962C8B-B14F-4D97-AF65-F5344CB8AC3E}">
        <p14:creationId xmlns:p14="http://schemas.microsoft.com/office/powerpoint/2010/main" val="3366961045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789040"/>
            <a:ext cx="74888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 amor também tem sustentabilidade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Quando se respeita o direito do outro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Pois cada um é único, com diferenças,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esta diversidade, que se faz aprendiz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Moldando a personalidade...</a:t>
            </a:r>
          </a:p>
        </p:txBody>
      </p:sp>
    </p:spTree>
    <p:extLst>
      <p:ext uri="{BB962C8B-B14F-4D97-AF65-F5344CB8AC3E}">
        <p14:creationId xmlns:p14="http://schemas.microsoft.com/office/powerpoint/2010/main" val="1358253641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ave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04" y="0"/>
            <a:ext cx="916570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560" y="3501008"/>
            <a:ext cx="77768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As crises da existência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Advém dos conflitos...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Quando o egoísmo é maior que o amor,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o narcisismo tempestuoso toma conta,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Mas tudo pode ser aprendido com paciência.</a:t>
            </a:r>
            <a:endParaRPr lang="pt-BR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118425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59432"/>
            <a:ext cx="9144000" cy="79928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0"/>
            <a:ext cx="8748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reflexão e autoconhecimento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È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um atributo necessário...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Para conquistar o espaço, O SER...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Que cada um tem como presente de vida,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Com autoconsciência e reconhecimento...</a:t>
            </a:r>
          </a:p>
        </p:txBody>
      </p:sp>
    </p:spTree>
    <p:extLst>
      <p:ext uri="{BB962C8B-B14F-4D97-AF65-F5344CB8AC3E}">
        <p14:creationId xmlns:p14="http://schemas.microsoft.com/office/powerpoint/2010/main" val="2330544297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tx2"/>
          </a:fgClr>
          <a:bgClr>
            <a:schemeClr val="accent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76853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93610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amor, supera com mais igualdade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dignidade humana, desejando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felicidade e a paz profunda...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Que todos almejam em suas almas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Viver em parceria, respeito e liberdade</a:t>
            </a:r>
          </a:p>
        </p:txBody>
      </p:sp>
    </p:spTree>
    <p:extLst>
      <p:ext uri="{BB962C8B-B14F-4D97-AF65-F5344CB8AC3E}">
        <p14:creationId xmlns:p14="http://schemas.microsoft.com/office/powerpoint/2010/main" val="1464001870"/>
      </p:ext>
    </p:extLst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"/>
            <a:ext cx="8748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Liberdade não é fazer o que se deseja,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também saber conduzir a própria vida....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Superar, consertar e crescer é evoluir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Fundamentalmente ser fraterno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Igualdade é que se almeja...	</a:t>
            </a:r>
          </a:p>
        </p:txBody>
      </p:sp>
    </p:spTree>
    <p:extLst>
      <p:ext uri="{BB962C8B-B14F-4D97-AF65-F5344CB8AC3E}">
        <p14:creationId xmlns:p14="http://schemas.microsoft.com/office/powerpoint/2010/main" val="4269605659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tx1"/>
          </a:fgClr>
          <a:bgClr>
            <a:schemeClr val="accent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88640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amor próprio nos conduz a sobrevivência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Aprendendo com a própria vida...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As lições de cada dia, (destino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??!!)</a:t>
            </a:r>
            <a:endParaRPr lang="pt-BR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causalidade que o tempo determina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Pelo que fizemos em nossa existência...</a:t>
            </a:r>
          </a:p>
        </p:txBody>
      </p:sp>
    </p:spTree>
    <p:extLst>
      <p:ext uri="{BB962C8B-B14F-4D97-AF65-F5344CB8AC3E}">
        <p14:creationId xmlns:p14="http://schemas.microsoft.com/office/powerpoint/2010/main" val="1399173952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91085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tempo é curto, a vida é ação....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O agora é bastante para ser vivido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Sem deixar tudo para amanhã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incerteza de um novo dia acontecer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Pode mudar, e não ter mais solução...</a:t>
            </a:r>
          </a:p>
        </p:txBody>
      </p:sp>
    </p:spTree>
    <p:extLst>
      <p:ext uri="{BB962C8B-B14F-4D97-AF65-F5344CB8AC3E}">
        <p14:creationId xmlns:p14="http://schemas.microsoft.com/office/powerpoint/2010/main" val="3191772392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140968"/>
            <a:ext cx="90364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mandamento é ser feliz e amar...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Construir um futuro de paz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De equilíbrio no mundo circundante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Elaborando as crises existenciais...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No palco da vida sempre atuar...</a:t>
            </a:r>
          </a:p>
        </p:txBody>
      </p:sp>
    </p:spTree>
    <p:extLst>
      <p:ext uri="{BB962C8B-B14F-4D97-AF65-F5344CB8AC3E}">
        <p14:creationId xmlns:p14="http://schemas.microsoft.com/office/powerpoint/2010/main" val="2868476623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39653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23728" y="116632"/>
            <a:ext cx="66967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premissa é a sabedoria..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De tentar conciliar as relações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Avaliando o próprio comportamento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respeitando a amor que nasce...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que somente nos trás alegria...</a:t>
            </a:r>
          </a:p>
        </p:txBody>
      </p:sp>
    </p:spTree>
    <p:extLst>
      <p:ext uri="{BB962C8B-B14F-4D97-AF65-F5344CB8AC3E}">
        <p14:creationId xmlns:p14="http://schemas.microsoft.com/office/powerpoint/2010/main" val="2879961719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468544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5576" y="332656"/>
            <a:ext cx="83884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PESSOAS QUERIDAS! FELICIDADES MIL...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VOCÊ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PODE...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VOCÊ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CONSEGUE!!!!!!!!!!!!</a:t>
            </a:r>
          </a:p>
        </p:txBody>
      </p:sp>
    </p:spTree>
    <p:extLst>
      <p:ext uri="{BB962C8B-B14F-4D97-AF65-F5344CB8AC3E}">
        <p14:creationId xmlns:p14="http://schemas.microsoft.com/office/powerpoint/2010/main" val="3821996311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5" t="-1730" r="-399" b="4932"/>
          <a:stretch/>
        </p:blipFill>
        <p:spPr>
          <a:xfrm>
            <a:off x="0" y="-254024"/>
            <a:ext cx="9252520" cy="71287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3140968"/>
            <a:ext cx="5760640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PARCERIA, RESPEITO, AMOR E EQUILÍBRIO...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Norma Aparecida Silveira de Moraes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www.sergrasan.com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r>
              <a:rPr lang="pt-BR" sz="2000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oroteiagomes06@gmail.com</a:t>
            </a:r>
            <a:endParaRPr lang="pt-BR" sz="2000" dirty="0">
              <a:ln w="66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1800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                                            </a:t>
            </a:r>
            <a:endParaRPr lang="pt-BR" sz="1800" dirty="0">
              <a:ln w="66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76056" y="5445223"/>
            <a:ext cx="3600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Silveira Moraes Slides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psico.normam@gmail.com</a:t>
            </a:r>
          </a:p>
        </p:txBody>
      </p:sp>
    </p:spTree>
    <p:extLst>
      <p:ext uri="{BB962C8B-B14F-4D97-AF65-F5344CB8AC3E}">
        <p14:creationId xmlns:p14="http://schemas.microsoft.com/office/powerpoint/2010/main" val="3874384213"/>
      </p:ext>
    </p:extLst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70339-NaoSeiCoraCoralina(comsom)">
  <a:themeElements>
    <a:clrScheme name="70339-NaoSeiCoraCoralina(comsom)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70339-NaoSeiCoraCoralina(comsom)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nl-NL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nl-NL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70339-NaoSeiCoraCoralina(comsom)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0339-NaoSeiCoraCoralina(comsom)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NO_SEI_-_CORA_CORALINA</Template>
  <TotalTime>0</TotalTime>
  <Words>460</Words>
  <Application>Microsoft Office PowerPoint</Application>
  <PresentationFormat>Apresentação na tela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Arial Black</vt:lpstr>
      <vt:lpstr>Times New Roman</vt:lpstr>
      <vt:lpstr>70339-NaoSeiCoraCoralina(comsom)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2013-08-09T13:56:02Z</dcterms:created>
  <dcterms:modified xsi:type="dcterms:W3CDTF">2013-08-12T21:50:21Z</dcterms:modified>
</cp:coreProperties>
</file>