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6" r:id="rId3"/>
    <p:sldId id="257" r:id="rId4"/>
    <p:sldId id="260" r:id="rId5"/>
    <p:sldId id="261" r:id="rId6"/>
    <p:sldId id="262" r:id="rId7"/>
    <p:sldId id="263" r:id="rId8"/>
    <p:sldId id="266" r:id="rId9"/>
    <p:sldId id="265" r:id="rId10"/>
    <p:sldId id="267" r:id="rId11"/>
    <p:sldId id="269" r:id="rId12"/>
    <p:sldId id="270" r:id="rId13"/>
    <p:sldId id="271" r:id="rId14"/>
    <p:sldId id="272" r:id="rId15"/>
    <p:sldId id="273" r:id="rId16"/>
    <p:sldId id="268" r:id="rId17"/>
    <p:sldId id="274" r:id="rId18"/>
    <p:sldId id="258" r:id="rId19"/>
    <p:sldId id="275" r:id="rId20"/>
    <p:sldId id="276" r:id="rId21"/>
    <p:sldId id="278" r:id="rId22"/>
    <p:sldId id="264" r:id="rId23"/>
    <p:sldId id="280" r:id="rId24"/>
    <p:sldId id="277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031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893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41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38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11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28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15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431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87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74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4BE78-C534-467B-A089-FC4065659247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ED25C-28E8-43E6-9C73-F27F32DC2C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286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"/>
          </a:effectLst>
        </p:spPr>
      </p:pic>
      <p:sp>
        <p:nvSpPr>
          <p:cNvPr id="6" name="CaixaDeTexto 5"/>
          <p:cNvSpPr txBox="1"/>
          <p:nvPr/>
        </p:nvSpPr>
        <p:spPr>
          <a:xfrm>
            <a:off x="628650" y="471055"/>
            <a:ext cx="8155132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VIDA, A ROSA E O TEMPO </a:t>
            </a:r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3200" b="1" dirty="0" smtClean="0"/>
              <a:t>Poema e formatação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oraes</a:t>
            </a:r>
          </a:p>
          <a:p>
            <a:pPr algn="ctr"/>
            <a:r>
              <a:rPr lang="pt-BR" sz="3600" b="1" dirty="0" smtClean="0"/>
              <a:t>Divulgação</a:t>
            </a:r>
          </a:p>
          <a:p>
            <a:pPr algn="ctr"/>
            <a:endParaRPr lang="pt-BR" sz="3600" b="1" dirty="0"/>
          </a:p>
          <a:p>
            <a:pPr algn="ctr"/>
            <a:r>
              <a:rPr lang="pt-BR" sz="54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hlinkClick r:id="rId4"/>
              </a:rPr>
              <a:t>normasilveiramoraesslides</a:t>
            </a:r>
            <a:endParaRPr lang="pt-BR" sz="5400" b="1" dirty="0" smtClean="0"/>
          </a:p>
          <a:p>
            <a:pPr algn="ctr"/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126092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  <p:sndAc>
          <p:stSnd loop="1">
            <p:snd r:embed="rId2" name="(Celin Dion)-Titanic.wav"/>
          </p:stSnd>
        </p:sndAc>
      </p:transition>
    </mc:Choice>
    <mc:Fallback>
      <p:transition spd="slow" advClick="0" advTm="10000">
        <p:fade/>
        <p:sndAc>
          <p:stSnd loop="1">
            <p:snd r:embed="rId2" name="(Celin Dion)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720436" y="651164"/>
            <a:ext cx="775854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Já nascemos caminhando para 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morte; a orfandade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Percorrendo um caminho tentando achar 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felicidade...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28804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685799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568036"/>
            <a:ext cx="7886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lin ang="2700000" scaled="1"/>
                  <a:tileRect/>
                </a:gradFill>
              </a:rPr>
              <a:t>Somos como as rosas que seguem radiantes</a:t>
            </a: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lin ang="2700000" scaled="1"/>
                  <a:tileRect/>
                </a:gradFill>
              </a:rPr>
              <a:t>Na beleza da vida de fases tão empolgantes</a:t>
            </a:r>
          </a:p>
        </p:txBody>
      </p:sp>
    </p:spTree>
    <p:extLst>
      <p:ext uri="{BB962C8B-B14F-4D97-AF65-F5344CB8AC3E}">
        <p14:creationId xmlns:p14="http://schemas.microsoft.com/office/powerpoint/2010/main" val="223889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7886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Como botão,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criança que vai 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vida se abrindo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a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viver, 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possibilidades, em leques construindo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1268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78867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aprendizado, trilhando 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seu destino em ação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Quando de amor, vai aquecendo o coração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7245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609600"/>
            <a:ext cx="7886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Quantas vezes como 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vida,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representa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 fere nos espinhos que a vida as vezes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está atenta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7077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817418" y="623455"/>
            <a:ext cx="74121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vida, perante vicissitudes e até conturbação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Num planeta de medos, angústias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na luta para a 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superação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9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2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471055"/>
            <a:ext cx="73792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Se não aprender a conviver tudo pode perder</a:t>
            </a:r>
            <a:endParaRPr lang="pt-BR" sz="4000" dirty="0" smtClean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</a:rPr>
              <a:t>No constante desafio, lutando para vencer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3790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886691" y="498764"/>
            <a:ext cx="7426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89000"/>
                      </a:schemeClr>
                    </a:gs>
                    <a:gs pos="23000">
                      <a:schemeClr val="accent4">
                        <a:lumMod val="89000"/>
                      </a:schemeClr>
                    </a:gs>
                    <a:gs pos="69000">
                      <a:schemeClr val="accent4">
                        <a:lumMod val="75000"/>
                      </a:schemeClr>
                    </a:gs>
                    <a:gs pos="97000">
                      <a:schemeClr val="accent4">
                        <a:lumMod val="70000"/>
                      </a:schemeClr>
                    </a:gs>
                  </a:gsLst>
                  <a:lin ang="5400000" scaled="1"/>
                  <a:tileRect/>
                </a:gradFill>
              </a:rPr>
              <a:t>O tempo passa, é preciso contudo sobreviver</a:t>
            </a:r>
            <a:endParaRPr lang="pt-BR" sz="4000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chemeClr val="accent4">
                      <a:lumMod val="89000"/>
                    </a:schemeClr>
                  </a:gs>
                  <a:gs pos="23000">
                    <a:schemeClr val="accent4">
                      <a:lumMod val="89000"/>
                    </a:schemeClr>
                  </a:gs>
                  <a:gs pos="69000">
                    <a:schemeClr val="accent4">
                      <a:lumMod val="75000"/>
                    </a:schemeClr>
                  </a:gs>
                  <a:gs pos="97000">
                    <a:schemeClr val="accent4">
                      <a:lumMod val="70000"/>
                    </a:schemeClr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pt-BR" sz="4000" b="1" dirty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89000"/>
                      </a:schemeClr>
                    </a:gs>
                    <a:gs pos="23000">
                      <a:schemeClr val="accent4">
                        <a:lumMod val="89000"/>
                      </a:schemeClr>
                    </a:gs>
                    <a:gs pos="69000">
                      <a:schemeClr val="accent4">
                        <a:lumMod val="75000"/>
                      </a:schemeClr>
                    </a:gs>
                    <a:gs pos="97000">
                      <a:schemeClr val="accent4">
                        <a:lumMod val="70000"/>
                      </a:schemeClr>
                    </a:gs>
                  </a:gsLst>
                  <a:lin ang="5400000" scaled="1"/>
                  <a:tileRect/>
                </a:gradFill>
              </a:rPr>
              <a:t>Lutar, ter resiliência para conseguir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89000"/>
                      </a:schemeClr>
                    </a:gs>
                    <a:gs pos="23000">
                      <a:schemeClr val="accent4">
                        <a:lumMod val="89000"/>
                      </a:schemeClr>
                    </a:gs>
                    <a:gs pos="69000">
                      <a:schemeClr val="accent4">
                        <a:lumMod val="75000"/>
                      </a:schemeClr>
                    </a:gs>
                    <a:gs pos="97000">
                      <a:schemeClr val="accent4">
                        <a:lumMod val="70000"/>
                      </a:schemeClr>
                    </a:gs>
                  </a:gsLst>
                  <a:lin ang="5400000" scaled="1"/>
                  <a:tileRect/>
                </a:gradFill>
              </a:rPr>
              <a:t>as lições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89000"/>
                      </a:schemeClr>
                    </a:gs>
                    <a:gs pos="23000">
                      <a:schemeClr val="accent4">
                        <a:lumMod val="89000"/>
                      </a:schemeClr>
                    </a:gs>
                    <a:gs pos="69000">
                      <a:schemeClr val="accent4">
                        <a:lumMod val="75000"/>
                      </a:schemeClr>
                    </a:gs>
                    <a:gs pos="97000">
                      <a:schemeClr val="accent4">
                        <a:lumMod val="70000"/>
                      </a:schemeClr>
                    </a:gs>
                  </a:gsLst>
                  <a:lin ang="5400000" scaled="1"/>
                  <a:tileRect/>
                </a:gradFill>
              </a:rPr>
              <a:t>fazer</a:t>
            </a:r>
            <a:endParaRPr lang="pt-BR" sz="4000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chemeClr val="accent4">
                      <a:lumMod val="89000"/>
                    </a:schemeClr>
                  </a:gs>
                  <a:gs pos="23000">
                    <a:schemeClr val="accent4">
                      <a:lumMod val="89000"/>
                    </a:schemeClr>
                  </a:gs>
                  <a:gs pos="69000">
                    <a:schemeClr val="accent4">
                      <a:lumMod val="75000"/>
                    </a:schemeClr>
                  </a:gs>
                  <a:gs pos="97000">
                    <a:schemeClr val="accent4">
                      <a:lumMod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3005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effectLst>
            <a:softEdge rad="127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78867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Uma rosa sem cuidados, no mato pode morrer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Assim é o ser humano, numa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luta 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viver 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1489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27000"/>
          </a:effectLst>
        </p:spPr>
      </p:pic>
      <p:sp>
        <p:nvSpPr>
          <p:cNvPr id="5" name="CaixaDeTexto 4"/>
          <p:cNvSpPr txBox="1"/>
          <p:nvPr/>
        </p:nvSpPr>
        <p:spPr>
          <a:xfrm>
            <a:off x="845127" y="581891"/>
            <a:ext cx="76702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 palco da vida o tempo corre tão rápido. Isto é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tudo...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 passos céleres, envelhecendo rumo a finitude.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6311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1135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Como a rosa que chega bela, tem seu tempo de beleza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 pétalas tão aveludadas, cores que embelezam a natureza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8339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1039091" y="637309"/>
            <a:ext cx="73290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corpo vai moldando para um envelhecer na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vivência 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Mas a alma vai colhendo a sabedoria da experiência 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5187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609600"/>
            <a:ext cx="804429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tempo é dono, mas também trás a felicidade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 o homem correr atrás visando a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qualidade</a:t>
            </a: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(Pois o tempo é de Deus)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9174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9125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900545" y="623455"/>
            <a:ext cx="716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Enquanto aqui viver, </a:t>
            </a:r>
            <a:r>
              <a:rPr lang="pt-BR" sz="4000" b="1" dirty="0" smtClean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devendo cada </a:t>
            </a:r>
            <a:r>
              <a:rPr lang="pt-BR" sz="4000" b="1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minuto saber aproveitar</a:t>
            </a:r>
            <a:endParaRPr lang="pt-BR" sz="4000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</a:endParaRPr>
          </a:p>
          <a:p>
            <a:pPr algn="ctr"/>
            <a:r>
              <a:rPr lang="pt-BR" sz="4000" b="1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A alma pode evoluir, a fé ajudar </a:t>
            </a:r>
            <a:r>
              <a:rPr lang="pt-BR" sz="4000" b="1" dirty="0" smtClean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e assim </a:t>
            </a:r>
            <a:r>
              <a:rPr lang="pt-BR" sz="4000" b="1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</a:rPr>
              <a:t>concretizar</a:t>
            </a:r>
            <a:endParaRPr lang="pt-BR" sz="4000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6860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429491" y="365126"/>
            <a:ext cx="798021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É muito bom saber que viver valeu a pena, deixando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saudades...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Amar e ser amado, aprender, ensinar colher amizades.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316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512618"/>
            <a:ext cx="7886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Assim como a rosa que um dia suas pétalas irão cair</a:t>
            </a:r>
            <a:endParaRPr lang="pt-BR" sz="4000" dirty="0">
              <a:ln>
                <a:solidFill>
                  <a:schemeClr val="tx1"/>
                </a:solidFill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Também é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nossa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vida no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planeta;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um dia deixaremos de existir</a:t>
            </a:r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...</a:t>
            </a:r>
            <a:endParaRPr lang="pt-BR" sz="4000" dirty="0"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8398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9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415636" y="365126"/>
            <a:ext cx="80997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 tempo vai cobrando cada dia, mas vale a pena sonhar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Enquanto há um sopro de vida para tudo realizar...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7067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778105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 morrer tranquilo, com a bênção de Deus</a:t>
            </a:r>
            <a:endParaRPr lang="pt-BR" sz="4000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Despedindo de tudo, da natureza e dos pares seus....</a:t>
            </a:r>
            <a:endParaRPr lang="pt-BR" sz="4000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176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748145" y="554182"/>
            <a:ext cx="77672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adentrar em outro universo desconhecido</a:t>
            </a:r>
            <a:endParaRPr lang="pt-BR" sz="4000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Levando na bagagem sementes 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frutos, muitos adormecidos</a:t>
            </a:r>
            <a:endParaRPr lang="pt-BR" sz="4000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549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1191491" y="817014"/>
            <a:ext cx="4572000" cy="690188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Elaborados conforme o que viveu ou aqui e plantou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foi uma bela rosa, se amor viveu, se perdoou...</a:t>
            </a:r>
          </a:p>
          <a:p>
            <a:pPr algn="ctr"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21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68836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7200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Assim é a vida representa pela rosa no tempo e espaço</a:t>
            </a:r>
            <a:endParaRPr lang="pt-BR" sz="4000" dirty="0"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Nascer, viver a missão de vida, aprendendo até o final</a:t>
            </a:r>
            <a:endParaRPr lang="pt-BR" sz="4000" dirty="0"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  <a:endParaRPr lang="pt-BR" sz="4000" dirty="0"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4000" dirty="0"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0553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997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isso existimos no mundo circundante,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 papéis a cumprir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Cada qual com um objetivo de vida neste nosso existir</a:t>
            </a:r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4634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401782" y="365126"/>
            <a:ext cx="8742218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Créditos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Poema e formatação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Música= Titanic- Celine Dion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Imagens = Pessoal de Norma Ap. Silveira de Moraes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endParaRPr lang="pt-BR" dirty="0"/>
          </a:p>
          <a:p>
            <a:pPr algn="ctr"/>
            <a:r>
              <a:rPr lang="pt-BR" sz="4000" b="1" dirty="0" smtClean="0"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hlinkClick r:id="rId3"/>
              </a:rPr>
              <a:t>recantodasletras.com.br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hlinkClick r:id="rId4"/>
              </a:rPr>
              <a:t>normasilveiramoraesslides</a:t>
            </a:r>
            <a:endParaRPr lang="pt-BR" sz="4000" b="1" dirty="0" smtClean="0"/>
          </a:p>
          <a:p>
            <a:pPr algn="ctr"/>
            <a:r>
              <a:rPr lang="pt-BR" sz="4000" dirty="0" smtClean="0"/>
              <a:t>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30658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272</TotalTime>
  <Words>468</Words>
  <Application>Microsoft Office PowerPoint</Application>
  <PresentationFormat>Apresentação na tela (4:3)</PresentationFormat>
  <Paragraphs>76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23</cp:revision>
  <dcterms:created xsi:type="dcterms:W3CDTF">2015-02-23T20:01:38Z</dcterms:created>
  <dcterms:modified xsi:type="dcterms:W3CDTF">2015-02-24T00:34:25Z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