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73" r:id="rId2"/>
    <p:sldId id="278" r:id="rId3"/>
    <p:sldId id="266" r:id="rId4"/>
    <p:sldId id="277" r:id="rId5"/>
    <p:sldId id="263" r:id="rId6"/>
    <p:sldId id="258" r:id="rId7"/>
    <p:sldId id="259" r:id="rId8"/>
    <p:sldId id="257" r:id="rId9"/>
    <p:sldId id="271" r:id="rId10"/>
    <p:sldId id="264" r:id="rId11"/>
    <p:sldId id="265" r:id="rId12"/>
    <p:sldId id="267" r:id="rId13"/>
    <p:sldId id="279" r:id="rId14"/>
    <p:sldId id="280" r:id="rId15"/>
    <p:sldId id="282" r:id="rId16"/>
    <p:sldId id="281" r:id="rId17"/>
    <p:sldId id="268" r:id="rId18"/>
    <p:sldId id="269" r:id="rId19"/>
    <p:sldId id="275" r:id="rId20"/>
    <p:sldId id="283" r:id="rId21"/>
    <p:sldId id="285" r:id="rId22"/>
    <p:sldId id="287" r:id="rId23"/>
    <p:sldId id="288" r:id="rId24"/>
    <p:sldId id="276" r:id="rId25"/>
    <p:sldId id="289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34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217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448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0900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637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584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1010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61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5001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30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263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003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629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009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6710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89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522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6426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7AF6F25-FCF4-416D-B864-7CA4CF8BB172}" type="datetimeFigureOut">
              <a:rPr lang="pt-BR" smtClean="0"/>
              <a:t>02/03/2015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44CF639-ADF8-49F1-A78D-1E7038DA8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85387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77091" y="304800"/>
            <a:ext cx="845127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BIOGRAFIA DA </a:t>
            </a:r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</a:t>
            </a:r>
          </a:p>
          <a:p>
            <a:pPr algn="ctr"/>
            <a:endParaRPr lang="pt-BR" sz="6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TROVAS E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FORMTAÇÃO</a:t>
            </a: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4"/>
              </a:rPr>
              <a:t>NORMASILVEIRAMORAESSLIDES</a:t>
            </a: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137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  <p:sndAc>
          <p:stSnd loop="1">
            <p:snd r:embed="rId2" name="Almir_Sater_tocando_em_frente.wav"/>
          </p:stSnd>
        </p:sndAc>
      </p:transition>
    </mc:Choice>
    <mc:Fallback>
      <p:transition spd="slow" advClick="0" advTm="14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3" name="CaixaDeTexto 2"/>
          <p:cNvSpPr txBox="1"/>
          <p:nvPr/>
        </p:nvSpPr>
        <p:spPr>
          <a:xfrm>
            <a:off x="346364" y="263236"/>
            <a:ext cx="81464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Mulher,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útero guardando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Outro Ser logo já vai nascer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cuidar se preparando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Pois um rebento vai crescer</a:t>
            </a:r>
          </a:p>
        </p:txBody>
      </p:sp>
    </p:spTree>
    <p:extLst>
      <p:ext uri="{BB962C8B-B14F-4D97-AF65-F5344CB8AC3E}">
        <p14:creationId xmlns:p14="http://schemas.microsoft.com/office/powerpoint/2010/main" val="199390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18655"/>
            <a:ext cx="85066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Mulher,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está amamentando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 todo desvelo e cuidado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Um outro ser vai ensinando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Mais um cidadão preparando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1508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04800"/>
            <a:ext cx="8451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Mulher,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filho está chorando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Passa as noites embalando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Com amor e vai acarinhando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Num belo futuro confiando</a:t>
            </a:r>
          </a:p>
        </p:txBody>
      </p:sp>
    </p:spTree>
    <p:extLst>
      <p:ext uri="{BB962C8B-B14F-4D97-AF65-F5344CB8AC3E}">
        <p14:creationId xmlns:p14="http://schemas.microsoft.com/office/powerpoint/2010/main" val="3786995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21673"/>
            <a:ext cx="8409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Mulher,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os anos estão a passar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Criança cresce no aprendizado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 mãe e esposa a cantar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Dona de casa, labor dedicado</a:t>
            </a:r>
          </a:p>
        </p:txBody>
      </p:sp>
    </p:spTree>
    <p:extLst>
      <p:ext uri="{BB962C8B-B14F-4D97-AF65-F5344CB8AC3E}">
        <p14:creationId xmlns:p14="http://schemas.microsoft.com/office/powerpoint/2010/main" val="244310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77091" y="290945"/>
            <a:ext cx="8451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 fonte de doce amor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Muitas vezes da vida apanha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Engole e enfrenta toda dor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Confiante ela não se acanha</a:t>
            </a:r>
          </a:p>
        </p:txBody>
      </p:sp>
    </p:spTree>
    <p:extLst>
      <p:ext uri="{BB962C8B-B14F-4D97-AF65-F5344CB8AC3E}">
        <p14:creationId xmlns:p14="http://schemas.microsoft.com/office/powerpoint/2010/main" val="207616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07818"/>
            <a:ext cx="87976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Pensa alto sempre superando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Na fortaleza e fibra de mulher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Carrega nas costas enfrentando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Faz a lição com cuidado e fé</a:t>
            </a:r>
          </a:p>
        </p:txBody>
      </p:sp>
    </p:spTree>
    <p:extLst>
      <p:ext uri="{BB962C8B-B14F-4D97-AF65-F5344CB8AC3E}">
        <p14:creationId xmlns:p14="http://schemas.microsoft.com/office/powerpoint/2010/main" val="59932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277091"/>
            <a:ext cx="82711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Mulher presença que encanta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seu charme todo peculiar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Dengosa e bem maneira canta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todos males ver espantar</a:t>
            </a:r>
          </a:p>
        </p:txBody>
      </p:sp>
    </p:spTree>
    <p:extLst>
      <p:ext uri="{BB962C8B-B14F-4D97-AF65-F5344CB8AC3E}">
        <p14:creationId xmlns:p14="http://schemas.microsoft.com/office/powerpoint/2010/main" val="139912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35527"/>
            <a:ext cx="90193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 de toda raça e jeito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Confere seu lugar ao mundo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 toda a força e respeito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Para nunca cair no submundo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0867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249382"/>
            <a:ext cx="8146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Mulher alegre e muito eficiente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Acorda cedo, e já vai trabalhar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Tem dupla jornada simplesmente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shade val="100000"/>
                        <a:satMod val="115000"/>
                      </a:schemeClr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Está na luta sempre para ganhar</a:t>
            </a:r>
          </a:p>
        </p:txBody>
      </p:sp>
    </p:spTree>
    <p:extLst>
      <p:ext uri="{BB962C8B-B14F-4D97-AF65-F5344CB8AC3E}">
        <p14:creationId xmlns:p14="http://schemas.microsoft.com/office/powerpoint/2010/main" val="1012082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07818"/>
            <a:ext cx="8354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Mulher, em ser pai e mãe também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Levando nas costas filhos e o lar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Chora sozinha, triste, solidão tem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Guerreira precisa de tudo cuidar</a:t>
            </a:r>
          </a:p>
        </p:txBody>
      </p:sp>
    </p:spTree>
    <p:extLst>
      <p:ext uri="{BB962C8B-B14F-4D97-AF65-F5344CB8AC3E}">
        <p14:creationId xmlns:p14="http://schemas.microsoft.com/office/powerpoint/2010/main" val="149377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87927"/>
            <a:ext cx="8451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 demonstra sua felicidade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Quando é amada pelo parceiro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Vive na gratidão e sinceridade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Feliz na vida, faz do lar um brio</a:t>
            </a:r>
          </a:p>
        </p:txBody>
      </p:sp>
    </p:spTree>
    <p:extLst>
      <p:ext uri="{BB962C8B-B14F-4D97-AF65-F5344CB8AC3E}">
        <p14:creationId xmlns:p14="http://schemas.microsoft.com/office/powerpoint/2010/main" val="427293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21673"/>
            <a:ext cx="83958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Mulher sempre tem a esperança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Esperando dias sempre melhores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 na luta sempre com a confiança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Pelos filhos, esposo, seus amores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41687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12618" y="374073"/>
            <a:ext cx="82434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Mulher seu dever é sempre amar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Pois tem na alma a semente da oração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Ensina o que é bom, também educar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Pois na sua mãe está o futuro da nação</a:t>
            </a:r>
          </a:p>
        </p:txBody>
      </p:sp>
    </p:spTree>
    <p:extLst>
      <p:ext uri="{BB962C8B-B14F-4D97-AF65-F5344CB8AC3E}">
        <p14:creationId xmlns:p14="http://schemas.microsoft.com/office/powerpoint/2010/main" val="722916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60218"/>
            <a:ext cx="75922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Mulher fica triste e muito desesperada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Quando o filho segue caminhos tortos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Sofre, chora e ainda tenta revoltada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Trazer de volta um rebento ao bem</a:t>
            </a:r>
          </a:p>
        </p:txBody>
      </p:sp>
    </p:spTree>
    <p:extLst>
      <p:ext uri="{BB962C8B-B14F-4D97-AF65-F5344CB8AC3E}">
        <p14:creationId xmlns:p14="http://schemas.microsoft.com/office/powerpoint/2010/main" val="202151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1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63235"/>
            <a:ext cx="78555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 sofre quando é abandonada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Mas consegue de novo se encontrar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Tem raízes, não gosta de ser enganada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Sabe que a felicidade vai encontrar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76959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4"/>
            <a:ext cx="9143999" cy="709352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0"/>
            <a:ext cx="8312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Mulher por Deus bela e abençoada 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Tem sempre uma alma de criança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Pois vive a vida de plena esperança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Tecendo sua história de confiança</a:t>
            </a:r>
          </a:p>
          <a:p>
            <a:r>
              <a:rPr lang="pt-BR" sz="3200" b="1" dirty="0">
                <a:ln>
                  <a:solidFill>
                    <a:srgbClr val="FFC000"/>
                  </a:solidFill>
                </a:ln>
              </a:rPr>
              <a:t> </a:t>
            </a:r>
            <a:endParaRPr lang="pt-BR" sz="3200" dirty="0">
              <a:ln>
                <a:solidFill>
                  <a:srgbClr val="FFC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91485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90945"/>
            <a:ext cx="8534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Mulher sempre para sempre viverá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Semeando sementes de aprendizado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Buscando no intrínseco se persevera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Escreve sua história no reforçado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9770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2" y="512618"/>
            <a:ext cx="81464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 extrínseco deseja conforto ter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Para que todos sejam afortunados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Mulher sempre deseja no fundo ser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Amada e amar, viver harmonizados</a:t>
            </a:r>
          </a:p>
        </p:txBody>
      </p:sp>
    </p:spTree>
    <p:extLst>
      <p:ext uri="{BB962C8B-B14F-4D97-AF65-F5344CB8AC3E}">
        <p14:creationId xmlns:p14="http://schemas.microsoft.com/office/powerpoint/2010/main" val="2009366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304800"/>
            <a:ext cx="79802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Mulher é sempre uma possiblidade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Encontra em tudo a oportunidade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 encontrar um pouco de felicidade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Mesmo lutando com as dificuldades</a:t>
            </a:r>
          </a:p>
        </p:txBody>
      </p:sp>
    </p:spTree>
    <p:extLst>
      <p:ext uri="{BB962C8B-B14F-4D97-AF65-F5344CB8AC3E}">
        <p14:creationId xmlns:p14="http://schemas.microsoft.com/office/powerpoint/2010/main" val="305320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87927"/>
            <a:ext cx="84651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 é bela até no envelhecer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Aprendeu na sabedoria de viver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 empírico e na sobrevivência ser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Ensinar no que dá vida aprender </a:t>
            </a:r>
          </a:p>
        </p:txBody>
      </p:sp>
    </p:spTree>
    <p:extLst>
      <p:ext uri="{BB962C8B-B14F-4D97-AF65-F5344CB8AC3E}">
        <p14:creationId xmlns:p14="http://schemas.microsoft.com/office/powerpoint/2010/main" val="422575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06582" y="401782"/>
            <a:ext cx="8132618" cy="206210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Mulher trabalha até a finitude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Nunca descansa porque é mulher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Cresceu, aprendeu na infinidade</a:t>
            </a:r>
          </a:p>
          <a:p>
            <a:r>
              <a:rPr lang="pt-BR" sz="3200" b="1" dirty="0" err="1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Laboror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 até seus momentos finais....</a:t>
            </a:r>
          </a:p>
        </p:txBody>
      </p:sp>
    </p:spTree>
    <p:extLst>
      <p:ext uri="{BB962C8B-B14F-4D97-AF65-F5344CB8AC3E}">
        <p14:creationId xmlns:p14="http://schemas.microsoft.com/office/powerpoint/2010/main" val="72330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360218"/>
            <a:ext cx="88946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MULHER QUE DE GERAÇÃO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GERAÇÃO VAI SOMANDO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MAIS PURA REALIZÃÇÃO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 EXISTIR MULTIPLICANDO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205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7818" y="235527"/>
            <a:ext cx="8686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Salve dia 08 de março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DIA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INTERNACIONLA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DA MULHER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0823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263235"/>
            <a:ext cx="8866909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CRÉDITOS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TROVAS E FORMATAÇÃO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MÚSICA; ALMIR SATER –TOCANDO EM FRENTE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IMAGENS PESSOAIS</a:t>
            </a:r>
          </a:p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2000" b="1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2000" b="1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2000" b="1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hlinkClick r:id="rId3"/>
              </a:rPr>
              <a:t>RECANTODASLETRAS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hlinkClick r:id="rId4"/>
              </a:rPr>
              <a:t>NORMASILVEIRAMORAESSLIDES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890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155</TotalTime>
  <Words>515</Words>
  <Application>Microsoft Office PowerPoint</Application>
  <PresentationFormat>Apresentação na tela (4:3)</PresentationFormat>
  <Paragraphs>116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8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21</cp:revision>
  <dcterms:created xsi:type="dcterms:W3CDTF">2015-03-01T22:43:44Z</dcterms:created>
  <dcterms:modified xsi:type="dcterms:W3CDTF">2015-03-02T12:14:50Z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