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8" r:id="rId4"/>
    <p:sldId id="259" r:id="rId5"/>
    <p:sldId id="260" r:id="rId6"/>
    <p:sldId id="265" r:id="rId7"/>
    <p:sldId id="264" r:id="rId8"/>
    <p:sldId id="257" r:id="rId9"/>
    <p:sldId id="267" r:id="rId10"/>
    <p:sldId id="270" r:id="rId11"/>
    <p:sldId id="266" r:id="rId12"/>
    <p:sldId id="262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6024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6032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0105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4436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2609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2502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5501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455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520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596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036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41373-6F68-4113-8502-640D855C8B9B}" type="datetimeFigureOut">
              <a:rPr lang="pt-BR" smtClean="0"/>
              <a:t>10/08/2018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54B52-7D8C-448E-AAE4-3245A5EAF1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0714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84909"/>
            <a:ext cx="799407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Ser pai é ser especial</a:t>
            </a:r>
          </a:p>
          <a:p>
            <a:pPr algn="ctr"/>
            <a:endParaRPr lang="pt-BR" sz="6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Silveira Moraes Slides</a:t>
            </a: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www.sergrasan.com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833735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  <p:sndAc>
          <p:stSnd loop="1">
            <p:snd r:embed="rId2" name="Como é grde. o meu amor por você Nílvia.wav"/>
          </p:stSnd>
        </p:sndAc>
      </p:transition>
    </mc:Choice>
    <mc:Fallback>
      <p:transition spd="slow" advClick="0" advTm="15000">
        <p:fade/>
        <p:sndAc>
          <p:stSnd loop="1">
            <p:snd r:embed="rId2" name="Como é grde. o meu amor por você Nílv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3" t="3737" r="303" b="7375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136073" y="4322618"/>
            <a:ext cx="7398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Porque ele ensina o caminho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Alimenta com amor o ninho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Enchendo a vida de carinho</a:t>
            </a:r>
          </a:p>
        </p:txBody>
      </p:sp>
    </p:spTree>
    <p:extLst>
      <p:ext uri="{BB962C8B-B14F-4D97-AF65-F5344CB8AC3E}">
        <p14:creationId xmlns:p14="http://schemas.microsoft.com/office/powerpoint/2010/main" val="972917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4682837"/>
            <a:ext cx="82018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Porque ele é o meu amigo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Sempre o bem fez comigo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Para ele eu sempre ligo</a:t>
            </a:r>
          </a:p>
        </p:txBody>
      </p:sp>
    </p:spTree>
    <p:extLst>
      <p:ext uri="{BB962C8B-B14F-4D97-AF65-F5344CB8AC3E}">
        <p14:creationId xmlns:p14="http://schemas.microsoft.com/office/powerpoint/2010/main" val="2045033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80655" y="4904509"/>
            <a:ext cx="6012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Porque é ser pai é amor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Plantar na alma cada flor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Nos protege aonde for</a:t>
            </a:r>
          </a:p>
        </p:txBody>
      </p:sp>
    </p:spTree>
    <p:extLst>
      <p:ext uri="{BB962C8B-B14F-4D97-AF65-F5344CB8AC3E}">
        <p14:creationId xmlns:p14="http://schemas.microsoft.com/office/powerpoint/2010/main" val="2404937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4211782"/>
            <a:ext cx="80079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Ser pai é ser especial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Ter o amor universal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Ensina caminhar geral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7991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24545" y="4821382"/>
            <a:ext cx="58327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Ser pai é ensinar amar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Construir e se realizar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A felicidade ir buscar</a:t>
            </a:r>
          </a:p>
        </p:txBody>
      </p:sp>
    </p:spTree>
    <p:extLst>
      <p:ext uri="{BB962C8B-B14F-4D97-AF65-F5344CB8AC3E}">
        <p14:creationId xmlns:p14="http://schemas.microsoft.com/office/powerpoint/2010/main" val="2016045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4779818"/>
            <a:ext cx="74953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Ser pai é aplaudir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Estimular e sorrir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Ser amigo e existir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5917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5015345"/>
            <a:ext cx="68995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Ser pai ser a solução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Para criança proteção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Amor que bate coração</a:t>
            </a:r>
          </a:p>
        </p:txBody>
      </p:sp>
    </p:spTree>
    <p:extLst>
      <p:ext uri="{BB962C8B-B14F-4D97-AF65-F5344CB8AC3E}">
        <p14:creationId xmlns:p14="http://schemas.microsoft.com/office/powerpoint/2010/main" val="465612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4793673"/>
            <a:ext cx="72736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Ser pai é sim amar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Todo carinho dar</a:t>
            </a:r>
          </a:p>
          <a:p>
            <a:r>
              <a:rPr lang="pt-BR" sz="3600" b="1" dirty="0">
                <a:solidFill>
                  <a:srgbClr val="002060"/>
                </a:solidFill>
              </a:rPr>
              <a:t>E sempre abençoar</a:t>
            </a:r>
          </a:p>
        </p:txBody>
      </p:sp>
    </p:spTree>
    <p:extLst>
      <p:ext uri="{BB962C8B-B14F-4D97-AF65-F5344CB8AC3E}">
        <p14:creationId xmlns:p14="http://schemas.microsoft.com/office/powerpoint/2010/main" val="4266241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4724400"/>
            <a:ext cx="66778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Ser pai é ser coração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Criar e dar atenção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Ser amigo e afeição</a:t>
            </a:r>
          </a:p>
        </p:txBody>
      </p:sp>
    </p:spTree>
    <p:extLst>
      <p:ext uri="{BB962C8B-B14F-4D97-AF65-F5344CB8AC3E}">
        <p14:creationId xmlns:p14="http://schemas.microsoft.com/office/powerpoint/2010/main" val="1794126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4461164"/>
            <a:ext cx="77031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Ser pai, amor, proteção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Muito cuidado e benção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Grande amor no coração</a:t>
            </a:r>
          </a:p>
          <a:p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43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32509" y="637309"/>
            <a:ext cx="84235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</a:rPr>
              <a:t>Ser pai é ser especial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Texto e formatação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Imagens pessoais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Música: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Normasilveiramoraes.recantodasletras.com.br</a:t>
            </a:r>
          </a:p>
          <a:p>
            <a:r>
              <a:rPr lang="pt-BR" sz="3200" b="1" dirty="0" smtClean="0">
                <a:solidFill>
                  <a:srgbClr val="FFFF00"/>
                </a:solidFill>
              </a:rPr>
              <a:t>www.normasilveirampraesslides</a:t>
            </a:r>
          </a:p>
          <a:p>
            <a:endParaRPr lang="pt-BR" sz="3200" b="1" dirty="0" smtClean="0">
              <a:solidFill>
                <a:srgbClr val="FFFF00"/>
              </a:solidFill>
            </a:endParaRPr>
          </a:p>
          <a:p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35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75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</TotalTime>
  <Words>171</Words>
  <Application>Microsoft Office PowerPoint</Application>
  <PresentationFormat>Apresentação na tela (4:3)</PresentationFormat>
  <Paragraphs>49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</cp:revision>
  <dcterms:created xsi:type="dcterms:W3CDTF">2018-08-10T19:50:41Z</dcterms:created>
  <dcterms:modified xsi:type="dcterms:W3CDTF">2018-08-10T23:12:59Z</dcterms:modified>
</cp:coreProperties>
</file>