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71" r:id="rId2"/>
    <p:sldId id="256" r:id="rId3"/>
    <p:sldId id="257" r:id="rId4"/>
    <p:sldId id="270" r:id="rId5"/>
    <p:sldId id="258" r:id="rId6"/>
    <p:sldId id="259" r:id="rId7"/>
    <p:sldId id="260" r:id="rId8"/>
    <p:sldId id="262" r:id="rId9"/>
    <p:sldId id="264" r:id="rId10"/>
    <p:sldId id="265" r:id="rId11"/>
    <p:sldId id="269" r:id="rId12"/>
    <p:sldId id="268" r:id="rId13"/>
    <p:sldId id="272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559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4425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3023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232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732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117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296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37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692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486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198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86E2-F341-4788-8705-935BD4CEAF00}" type="datetimeFigureOut">
              <a:rPr lang="pt-BR" smtClean="0"/>
              <a:t>21/11/2016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1F450-3401-4E79-89F3-46A33172AD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576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35527"/>
            <a:ext cx="8478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rgbClr val="00206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ANDANÇAS E O TEMPO</a:t>
            </a:r>
          </a:p>
          <a:p>
            <a:endParaRPr lang="pt-BR" sz="2800" b="1" dirty="0"/>
          </a:p>
          <a:p>
            <a:r>
              <a:rPr lang="pt-BR" sz="2800" b="1" dirty="0" smtClean="0"/>
              <a:t>DIVULGAÇÃO</a:t>
            </a:r>
          </a:p>
          <a:p>
            <a:r>
              <a:rPr lang="pt-BR" sz="2800" b="1" dirty="0" smtClean="0">
                <a:hlinkClick r:id="rId4"/>
              </a:rPr>
              <a:t>www.normasilveiramoraes.recantodasletras.com.br</a:t>
            </a:r>
            <a:endParaRPr lang="pt-BR" sz="2800" b="1" dirty="0" smtClean="0"/>
          </a:p>
          <a:p>
            <a:r>
              <a:rPr lang="pt-BR" sz="4000" b="1" dirty="0" smtClean="0"/>
              <a:t>Norma Silveira Moraes</a:t>
            </a:r>
          </a:p>
          <a:p>
            <a:r>
              <a:rPr lang="pt-BR" sz="4000" b="1" dirty="0" smtClean="0">
                <a:hlinkClick r:id="rId5"/>
              </a:rPr>
              <a:t>www.sergrasan.com</a:t>
            </a:r>
            <a:endParaRPr lang="pt-BR" sz="4000" b="1" dirty="0" smtClean="0"/>
          </a:p>
          <a:p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877877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5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9491" y="318655"/>
            <a:ext cx="838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Nas andanças da vida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História vamos tecendo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Tanta coisa preferida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Nem todas vou vivendo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	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496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80109"/>
            <a:ext cx="88946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Uma mundo cheio de flores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Cada qual com seu valor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Faz minha vida em cores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E separar a paz e o amor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164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38545"/>
            <a:ext cx="86729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Nas andanças do tempo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A vida corre altaneira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Bate nos cabelos o vento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Quando atravesso a soleira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 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72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66255"/>
            <a:ext cx="8617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A vida vai rápida passando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Nas andanças e passadas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Se caio vou levantando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Não fico inerte na calçada</a:t>
            </a:r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4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35527"/>
            <a:ext cx="8839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A vida na fé vai fluindo</a:t>
            </a:r>
          </a:p>
          <a:p>
            <a:pPr algn="ctr"/>
            <a:r>
              <a:rPr lang="pt-BR" sz="2800" b="1" dirty="0" smtClean="0"/>
              <a:t>A natureza vivo contemplando</a:t>
            </a:r>
          </a:p>
          <a:p>
            <a:pPr algn="ctr"/>
            <a:r>
              <a:rPr lang="pt-BR" sz="2800" b="1" dirty="0" smtClean="0"/>
              <a:t>Assim passos dias sorrindo</a:t>
            </a:r>
          </a:p>
          <a:p>
            <a:pPr algn="ctr"/>
            <a:r>
              <a:rPr lang="pt-BR" sz="2800" b="1" dirty="0" smtClean="0"/>
              <a:t>E minha vida vou levando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78176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10254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66255"/>
            <a:ext cx="93102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Em tudo há enfretamento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E as </a:t>
            </a:r>
            <a:r>
              <a:rPr lang="pt-BR" sz="3200" b="1" dirty="0" err="1" smtClean="0">
                <a:solidFill>
                  <a:srgbClr val="FFC000"/>
                </a:solidFill>
              </a:rPr>
              <a:t>liçoes</a:t>
            </a:r>
            <a:r>
              <a:rPr lang="pt-BR" sz="3200" b="1" dirty="0" smtClean="0">
                <a:solidFill>
                  <a:srgbClr val="FFC000"/>
                </a:solidFill>
              </a:rPr>
              <a:t> vou aprendendo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Saio voando em pensamento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Com sentimentos colhendo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989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2" y="0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Seja na alegria ou a dor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Deus nunca me abandonou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Carrego no peito o valor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</a:rPr>
              <a:t>Em seu colo Deus me carregou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858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0"/>
            <a:ext cx="90193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Hoje vivo em felicidade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NA PAZ QUE FUI além BUSCAR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Deus me dá toda liberdade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 Na fé sempre vou caminhar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71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3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77091"/>
            <a:ext cx="89084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</a:rPr>
              <a:t>Nas andanças vou evoluindo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</a:rPr>
              <a:t>Minha alma vai conhecendo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</a:rPr>
              <a:t>Meu mundo vou construindo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</a:rPr>
              <a:t>Meus valores vou percebendo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 </a:t>
            </a:r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266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15636"/>
            <a:ext cx="81187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 vida muito tenho recebido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Mesmo diante do sofrimento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Muitas vezes tenho padecido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na superação sou crescente...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12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32509"/>
            <a:ext cx="90054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Estou chegando a velhice</a:t>
            </a:r>
            <a:br>
              <a:rPr lang="pt-BR" sz="3200" b="1" dirty="0" smtClean="0">
                <a:solidFill>
                  <a:srgbClr val="FFFF00"/>
                </a:solidFill>
              </a:rPr>
            </a:br>
            <a:r>
              <a:rPr lang="pt-BR" sz="3200" b="1" dirty="0" smtClean="0">
                <a:solidFill>
                  <a:srgbClr val="FFFF00"/>
                </a:solidFill>
              </a:rPr>
              <a:t>mas frutos vou colhendo</a:t>
            </a:r>
            <a:br>
              <a:rPr lang="pt-BR" sz="3200" b="1" dirty="0" smtClean="0">
                <a:solidFill>
                  <a:srgbClr val="FFFF00"/>
                </a:solidFill>
              </a:rPr>
            </a:br>
            <a:r>
              <a:rPr lang="pt-BR" sz="3200" b="1" dirty="0" smtClean="0">
                <a:solidFill>
                  <a:srgbClr val="FFFF00"/>
                </a:solidFill>
              </a:rPr>
              <a:t>para não ficar na mesmice</a:t>
            </a:r>
            <a:br>
              <a:rPr lang="pt-BR" sz="3200" b="1" dirty="0" smtClean="0">
                <a:solidFill>
                  <a:srgbClr val="FFFF00"/>
                </a:solidFill>
              </a:rPr>
            </a:br>
            <a:r>
              <a:rPr lang="pt-BR" sz="3200" b="1" dirty="0" smtClean="0">
                <a:solidFill>
                  <a:srgbClr val="FFFF00"/>
                </a:solidFill>
              </a:rPr>
              <a:t>vou plantando e absorvendo</a:t>
            </a:r>
            <a:endParaRPr lang="pt-BR" sz="3200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dirty="0" smtClean="0">
                <a:solidFill>
                  <a:srgbClr val="FFFF00"/>
                </a:solidFill>
              </a:rPr>
              <a:t> 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860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3909" y="166254"/>
            <a:ext cx="89361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Minha andanças no tempo</a:t>
            </a:r>
          </a:p>
          <a:p>
            <a:r>
              <a:rPr lang="pt-BR" sz="2800" b="1" dirty="0" smtClean="0"/>
              <a:t>Texto poético: Norma Aparecida Silveira de Moraes</a:t>
            </a:r>
          </a:p>
          <a:p>
            <a:r>
              <a:rPr lang="pt-BR" sz="2800" b="1" dirty="0" smtClean="0"/>
              <a:t>Imagens google gifs site </a:t>
            </a:r>
            <a:r>
              <a:rPr lang="pt-BR" sz="2800" b="1" dirty="0" err="1" smtClean="0"/>
              <a:t>teka</a:t>
            </a:r>
            <a:endParaRPr lang="pt-BR" sz="2800" b="1" dirty="0" smtClean="0"/>
          </a:p>
          <a:p>
            <a:r>
              <a:rPr lang="pt-BR" sz="2800" b="1" dirty="0" smtClean="0"/>
              <a:t>Música; Celine Dion </a:t>
            </a:r>
            <a:r>
              <a:rPr lang="pt-BR" sz="2800" b="1" dirty="0" err="1" smtClean="0"/>
              <a:t>Immortall</a:t>
            </a:r>
            <a:endParaRPr lang="pt-BR" sz="2800" b="1" dirty="0" smtClean="0"/>
          </a:p>
          <a:p>
            <a:r>
              <a:rPr lang="pt-BR" sz="2800" b="1" dirty="0" smtClean="0"/>
              <a:t>DIVULGAÇÃO</a:t>
            </a:r>
          </a:p>
          <a:p>
            <a:r>
              <a:rPr lang="pt-BR" sz="2800" b="1" dirty="0" smtClean="0">
                <a:hlinkClick r:id="rId3"/>
              </a:rPr>
              <a:t>www.normasilveiramoraes.recantodasletras.com.br</a:t>
            </a:r>
            <a:endParaRPr lang="pt-BR" sz="2800" b="1" dirty="0" smtClean="0"/>
          </a:p>
          <a:p>
            <a:r>
              <a:rPr lang="pt-BR" sz="2800" b="1" dirty="0" smtClean="0"/>
              <a:t>Norma Silveira Moraes</a:t>
            </a:r>
          </a:p>
          <a:p>
            <a:r>
              <a:rPr lang="pt-BR" sz="2800" b="1" dirty="0" smtClean="0">
                <a:hlinkClick r:id="rId4"/>
              </a:rPr>
              <a:t>www.sergrasan.com</a:t>
            </a:r>
            <a:endParaRPr lang="pt-BR" sz="2800" b="1" dirty="0" smtClean="0"/>
          </a:p>
          <a:p>
            <a:endParaRPr lang="pt-BR" sz="2800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02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225</Words>
  <Application>Microsoft Office PowerPoint</Application>
  <PresentationFormat>Apresentação na tela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2016-11-21T15:30:01Z</dcterms:created>
  <dcterms:modified xsi:type="dcterms:W3CDTF">2016-11-21T17:12:32Z</dcterms:modified>
  <cp:contentStatus/>
</cp:coreProperties>
</file>