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84" r:id="rId3"/>
    <p:sldId id="285" r:id="rId4"/>
    <p:sldId id="286" r:id="rId5"/>
    <p:sldId id="288" r:id="rId6"/>
    <p:sldId id="289" r:id="rId7"/>
    <p:sldId id="290" r:id="rId8"/>
    <p:sldId id="265" r:id="rId9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1210" y="-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257A26-AFDF-419F-BE2D-DB30F08E86AE}" type="datetimeFigureOut">
              <a:rPr lang="pt-BR" smtClean="0"/>
              <a:t>26/07/2013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53BBB7-EAC6-4D19-9A92-C4A0ECF5C0B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69365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/>
              <a:t>26/07/2013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0339193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/>
              <a:t>26/07/2013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2873206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/>
              <a:t>26/07/2013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760334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/>
              <a:t>26/07/2013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507173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/>
              <a:t>26/07/2013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303332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/>
              <a:t>26/07/2013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234858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/>
              <a:t>26/07/2013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265952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/>
              <a:t>26/07/2013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399815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/>
              <a:t>26/07/2013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05256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/>
              <a:t>26/07/2013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710778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/>
              <a:t>26/07/2013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510304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83C8D7-4055-45B2-9C62-EB29283BE9C3}" type="datetimeFigureOut">
              <a:rPr lang="pt-BR" smtClean="0"/>
              <a:t>26/07/2013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156523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7" Type="http://schemas.openxmlformats.org/officeDocument/2006/relationships/audio" Target="../media/audio2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g"/><Relationship Id="rId5" Type="http://schemas.openxmlformats.org/officeDocument/2006/relationships/hyperlink" Target="mailto:toninhovendramini@gmail.com" TargetMode="External"/><Relationship Id="rId4" Type="http://schemas.openxmlformats.org/officeDocument/2006/relationships/hyperlink" Target="http://sergrasan.com/toninhovendraminislide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/>
          <p:cNvSpPr>
            <a:spLocks noGrp="1"/>
          </p:cNvSpPr>
          <p:nvPr>
            <p:ph type="ctrTitle"/>
          </p:nvPr>
        </p:nvSpPr>
        <p:spPr>
          <a:xfrm>
            <a:off x="3131840" y="404664"/>
            <a:ext cx="5616624" cy="4104456"/>
          </a:xfrm>
        </p:spPr>
        <p:txBody>
          <a:bodyPr>
            <a:normAutofit fontScale="90000"/>
          </a:bodyPr>
          <a:lstStyle/>
          <a:p>
            <a:r>
              <a:rPr lang="pt-BR" sz="36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DELANEY" pitchFamily="2" charset="0"/>
              </a:rPr>
              <a:t/>
            </a:r>
            <a:br>
              <a:rPr lang="pt-BR" sz="36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DELANEY" pitchFamily="2" charset="0"/>
              </a:rPr>
            </a:br>
            <a:r>
              <a:rPr lang="pt-BR" sz="73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DELANEY" pitchFamily="2" charset="0"/>
              </a:rPr>
              <a:t>A poetisa</a:t>
            </a:r>
            <a:br>
              <a:rPr lang="pt-BR" sz="73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DELANEY" pitchFamily="2" charset="0"/>
              </a:rPr>
            </a:br>
            <a:r>
              <a:rPr lang="pt-BR" sz="36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DELANEY" pitchFamily="2" charset="0"/>
              </a:rPr>
              <a:t> </a:t>
            </a:r>
            <a:r>
              <a:rPr lang="pt-BR" sz="40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DELANEY" pitchFamily="2" charset="0"/>
              </a:rPr>
              <a:t>NORMA </a:t>
            </a:r>
            <a:r>
              <a:rPr lang="pt-BR" sz="40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DELANEY" pitchFamily="2" charset="0"/>
              </a:rPr>
              <a:t/>
            </a:r>
            <a:br>
              <a:rPr lang="pt-BR" sz="40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DELANEY" pitchFamily="2" charset="0"/>
              </a:rPr>
            </a:br>
            <a:r>
              <a:rPr lang="pt-BR" sz="40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DELANEY" pitchFamily="2" charset="0"/>
              </a:rPr>
              <a:t>AP. SILVEIRA DE MORAES</a:t>
            </a:r>
            <a:br>
              <a:rPr lang="pt-BR" sz="40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DELANEY" pitchFamily="2" charset="0"/>
              </a:rPr>
            </a:br>
            <a:r>
              <a:rPr lang="pt-BR" sz="4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DELANEY" pitchFamily="2" charset="0"/>
              </a:rPr>
              <a:t/>
            </a:r>
            <a:br>
              <a:rPr lang="pt-BR" sz="4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DELANEY" pitchFamily="2" charset="0"/>
              </a:rPr>
            </a:br>
            <a:r>
              <a:rPr lang="pt-BR" sz="2700" i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Aharoni" pitchFamily="2" charset="-79"/>
                <a:cs typeface="Aharoni" pitchFamily="2" charset="-79"/>
              </a:rPr>
              <a:t>APRESENTA A SEGUIR</a:t>
            </a:r>
            <a:br>
              <a:rPr lang="pt-BR" sz="2700" i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Aharoni" pitchFamily="2" charset="-79"/>
                <a:cs typeface="Aharoni" pitchFamily="2" charset="-79"/>
              </a:rPr>
            </a:br>
            <a:r>
              <a:rPr lang="pt-BR" sz="2700" i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AR DELANEY" pitchFamily="2" charset="0"/>
              </a:rPr>
              <a:t/>
            </a:r>
            <a:br>
              <a:rPr lang="pt-BR" sz="2700" i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AR DELANEY" pitchFamily="2" charset="0"/>
              </a:rPr>
            </a:br>
            <a:r>
              <a:rPr lang="pt-BR" sz="2700" i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AR DELANEY" pitchFamily="2" charset="0"/>
              </a:rPr>
              <a:t/>
            </a:r>
            <a:br>
              <a:rPr lang="pt-BR" sz="2700" i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AR DELANEY" pitchFamily="2" charset="0"/>
              </a:rPr>
            </a:br>
            <a:r>
              <a:rPr lang="pt-BR" sz="2700" i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AR DELANEY" pitchFamily="2" charset="0"/>
              </a:rPr>
              <a:t> </a:t>
            </a:r>
            <a:r>
              <a:rPr lang="pt-BR" sz="3100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onsole" pitchFamily="49" charset="0"/>
              </a:rPr>
              <a:t>UM TEXTO DE </a:t>
            </a:r>
            <a:r>
              <a:rPr lang="pt-BR" sz="3100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onsole" pitchFamily="49" charset="0"/>
              </a:rPr>
              <a:t>EXCELENTE MAGIA</a:t>
            </a:r>
            <a:r>
              <a:rPr lang="pt-BR" sz="2200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onsole" pitchFamily="49" charset="0"/>
              </a:rPr>
              <a:t> </a:t>
            </a:r>
            <a:r>
              <a:rPr lang="pt-BR" sz="27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onsole" pitchFamily="49" charset="0"/>
              </a:rPr>
              <a:t/>
            </a:r>
            <a:br>
              <a:rPr lang="pt-BR" sz="27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onsole" pitchFamily="49" charset="0"/>
              </a:rPr>
            </a:br>
            <a:r>
              <a:rPr lang="pt-BR" sz="27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DELANEY" pitchFamily="2" charset="0"/>
              </a:rPr>
              <a:t> </a:t>
            </a:r>
            <a:r>
              <a:rPr lang="pt-BR" sz="36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DELANEY" pitchFamily="2" charset="0"/>
              </a:rPr>
              <a:t/>
            </a:r>
            <a:br>
              <a:rPr lang="pt-BR" sz="36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DELANEY" pitchFamily="2" charset="0"/>
              </a:rPr>
            </a:br>
            <a:r>
              <a:rPr lang="pt-BR" sz="27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DELANEY" pitchFamily="2" charset="0"/>
              </a:rPr>
              <a:t> </a:t>
            </a:r>
            <a:endParaRPr lang="pt-BR" b="1" i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pic>
        <p:nvPicPr>
          <p:cNvPr id="13" name="Imagem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764704"/>
            <a:ext cx="2592288" cy="2899651"/>
          </a:xfrm>
          <a:prstGeom prst="ellipse">
            <a:avLst/>
          </a:prstGeom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pic>
      <p:sp>
        <p:nvSpPr>
          <p:cNvPr id="6" name="CaixaDeTexto 5"/>
          <p:cNvSpPr txBox="1"/>
          <p:nvPr/>
        </p:nvSpPr>
        <p:spPr>
          <a:xfrm>
            <a:off x="827584" y="4967725"/>
            <a:ext cx="7848872" cy="1077218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t-BR" sz="3200" dirty="0" smtClean="0">
                <a:latin typeface="MV Boli" pitchFamily="2" charset="0"/>
                <a:cs typeface="MV Boli" pitchFamily="2" charset="0"/>
              </a:rPr>
              <a:t>MANTENHA SEMPRE ELEVADO O SEU OTIMISMO PELA VIDA</a:t>
            </a:r>
            <a:endParaRPr lang="pt-BR" sz="3200" dirty="0">
              <a:latin typeface="MV Boli" pitchFamily="2" charset="0"/>
              <a:cs typeface="MV Boli" pitchFamily="2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827584" y="3933056"/>
            <a:ext cx="2520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AVANÇO AUTOMÁTICO</a:t>
            </a:r>
            <a:endParaRPr lang="pt-B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2439513"/>
      </p:ext>
    </p:extLst>
  </p:cSld>
  <p:clrMapOvr>
    <a:masterClrMapping/>
  </p:clrMapOvr>
  <p:transition spd="slow" advClick="0" advTm="18000">
    <p:wedge/>
    <p:sndAc>
      <p:stSnd loop="1">
        <p:snd r:embed="rId2" name="60 Years - II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50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rgaminho vertical 1"/>
          <p:cNvSpPr/>
          <p:nvPr/>
        </p:nvSpPr>
        <p:spPr>
          <a:xfrm>
            <a:off x="683568" y="2348880"/>
            <a:ext cx="3312368" cy="2088232"/>
          </a:xfrm>
          <a:prstGeom prst="verticalScroll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4000" dirty="0" smtClean="0">
                <a:latin typeface="Monotype Corsiva" pitchFamily="66" charset="0"/>
              </a:rPr>
              <a:t>EU</a:t>
            </a:r>
          </a:p>
          <a:p>
            <a:pPr algn="ctr"/>
            <a:r>
              <a:rPr lang="pt-BR" sz="4000" dirty="0" smtClean="0">
                <a:latin typeface="Monotype Corsiva" pitchFamily="66" charset="0"/>
              </a:rPr>
              <a:t>QUERIA</a:t>
            </a:r>
          </a:p>
          <a:p>
            <a:pPr algn="ctr"/>
            <a:r>
              <a:rPr lang="pt-BR" sz="4000" dirty="0" smtClean="0">
                <a:latin typeface="Monotype Corsiva" pitchFamily="66" charset="0"/>
              </a:rPr>
              <a:t>SER...</a:t>
            </a:r>
            <a:endParaRPr lang="pt-BR" sz="4000" dirty="0">
              <a:latin typeface="Monotype Corsiva" pitchFamily="66" charset="0"/>
            </a:endParaRPr>
          </a:p>
        </p:txBody>
      </p:sp>
      <p:sp>
        <p:nvSpPr>
          <p:cNvPr id="3" name="Canto dobrado 2"/>
          <p:cNvSpPr/>
          <p:nvPr/>
        </p:nvSpPr>
        <p:spPr>
          <a:xfrm>
            <a:off x="971600" y="4869160"/>
            <a:ext cx="2592288" cy="936104"/>
          </a:xfrm>
          <a:prstGeom prst="foldedCorner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 smtClean="0">
                <a:latin typeface="Arial Black" pitchFamily="34" charset="0"/>
              </a:rPr>
              <a:t>Com a canção:</a:t>
            </a:r>
          </a:p>
          <a:p>
            <a:pPr algn="ctr"/>
            <a:r>
              <a:rPr lang="pt-BR" dirty="0" smtClean="0">
                <a:latin typeface="Arial Black" pitchFamily="34" charset="0"/>
              </a:rPr>
              <a:t>Sessenta anos...</a:t>
            </a:r>
            <a:endParaRPr lang="pt-BR" dirty="0"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5717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Click="0" advTm="8000">
        <p14:switch dir="r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499992" y="620688"/>
            <a:ext cx="396044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pt-BR" sz="2000" dirty="0" smtClean="0">
              <a:solidFill>
                <a:prstClr val="black"/>
              </a:solidFill>
            </a:endParaRPr>
          </a:p>
          <a:p>
            <a:pPr algn="ctr"/>
            <a:r>
              <a:rPr lang="pt-BR" sz="2000" dirty="0" smtClean="0">
                <a:solidFill>
                  <a:prstClr val="black"/>
                </a:solidFill>
              </a:rPr>
              <a:t>Um </a:t>
            </a:r>
            <a:r>
              <a:rPr lang="pt-BR" sz="2000" dirty="0">
                <a:solidFill>
                  <a:prstClr val="black"/>
                </a:solidFill>
              </a:rPr>
              <a:t>rio para levar embora as lágrimas que rolam em seu rosto</a:t>
            </a:r>
            <a:br>
              <a:rPr lang="pt-BR" sz="2000" dirty="0">
                <a:solidFill>
                  <a:prstClr val="black"/>
                </a:solidFill>
              </a:rPr>
            </a:br>
            <a:endParaRPr lang="pt-BR" sz="2000" dirty="0" smtClean="0">
              <a:solidFill>
                <a:prstClr val="black"/>
              </a:solidFill>
            </a:endParaRPr>
          </a:p>
          <a:p>
            <a:pPr algn="ctr"/>
            <a:r>
              <a:rPr lang="pt-BR" sz="2000" dirty="0" smtClean="0">
                <a:solidFill>
                  <a:prstClr val="black"/>
                </a:solidFill>
              </a:rPr>
              <a:t>Uma </a:t>
            </a:r>
            <a:r>
              <a:rPr lang="pt-BR" sz="2000" dirty="0">
                <a:solidFill>
                  <a:prstClr val="black"/>
                </a:solidFill>
              </a:rPr>
              <a:t>nuvem para levar embora sua tristeza</a:t>
            </a:r>
            <a:br>
              <a:rPr lang="pt-BR" sz="2000" dirty="0">
                <a:solidFill>
                  <a:prstClr val="black"/>
                </a:solidFill>
              </a:rPr>
            </a:br>
            <a:endParaRPr lang="pt-BR" sz="2000" dirty="0" smtClean="0">
              <a:solidFill>
                <a:prstClr val="black"/>
              </a:solidFill>
            </a:endParaRPr>
          </a:p>
          <a:p>
            <a:pPr algn="ctr"/>
            <a:r>
              <a:rPr lang="pt-BR" sz="2000" dirty="0" smtClean="0">
                <a:solidFill>
                  <a:prstClr val="black"/>
                </a:solidFill>
              </a:rPr>
              <a:t>O </a:t>
            </a:r>
            <a:r>
              <a:rPr lang="pt-BR" sz="2000" dirty="0">
                <a:solidFill>
                  <a:prstClr val="black"/>
                </a:solidFill>
              </a:rPr>
              <a:t>mar para </a:t>
            </a:r>
            <a:r>
              <a:rPr lang="pt-BR" sz="2000" dirty="0" smtClean="0">
                <a:solidFill>
                  <a:prstClr val="black"/>
                </a:solidFill>
              </a:rPr>
              <a:t>levar </a:t>
            </a:r>
            <a:r>
              <a:rPr lang="pt-BR" sz="2000" dirty="0">
                <a:solidFill>
                  <a:prstClr val="black"/>
                </a:solidFill>
              </a:rPr>
              <a:t>sua angústia existencial</a:t>
            </a:r>
            <a:br>
              <a:rPr lang="pt-BR" sz="2000" dirty="0">
                <a:solidFill>
                  <a:prstClr val="black"/>
                </a:solidFill>
              </a:rPr>
            </a:br>
            <a:endParaRPr lang="pt-BR" sz="2000" dirty="0" smtClean="0">
              <a:solidFill>
                <a:prstClr val="black"/>
              </a:solidFill>
            </a:endParaRPr>
          </a:p>
          <a:p>
            <a:pPr algn="ctr"/>
            <a:r>
              <a:rPr lang="pt-BR" sz="2000" dirty="0" smtClean="0">
                <a:solidFill>
                  <a:prstClr val="black"/>
                </a:solidFill>
              </a:rPr>
              <a:t>Uma </a:t>
            </a:r>
            <a:r>
              <a:rPr lang="pt-BR" sz="2000" dirty="0">
                <a:solidFill>
                  <a:prstClr val="black"/>
                </a:solidFill>
              </a:rPr>
              <a:t>montanha bem forte para lhe dar a força que precisa para lutar por seus ideais e vida</a:t>
            </a:r>
            <a:br>
              <a:rPr lang="pt-BR" sz="2000" dirty="0">
                <a:solidFill>
                  <a:prstClr val="black"/>
                </a:solidFill>
              </a:rPr>
            </a:br>
            <a:endParaRPr lang="pt-BR" sz="2000" dirty="0" smtClean="0">
              <a:solidFill>
                <a:prstClr val="black"/>
              </a:solidFill>
            </a:endParaRPr>
          </a:p>
          <a:p>
            <a:pPr algn="ctr"/>
            <a:r>
              <a:rPr lang="pt-BR" sz="2000" dirty="0" smtClean="0">
                <a:solidFill>
                  <a:prstClr val="black"/>
                </a:solidFill>
              </a:rPr>
              <a:t>O </a:t>
            </a:r>
            <a:r>
              <a:rPr lang="pt-BR" sz="2000" dirty="0">
                <a:solidFill>
                  <a:prstClr val="black"/>
                </a:solidFill>
              </a:rPr>
              <a:t>caminho para você percorrer o rumo sempre certo</a:t>
            </a:r>
            <a:br>
              <a:rPr lang="pt-BR" sz="2000" dirty="0">
                <a:solidFill>
                  <a:prstClr val="black"/>
                </a:solidFill>
              </a:rPr>
            </a:br>
            <a:endParaRPr lang="pt-BR" sz="3200" dirty="0"/>
          </a:p>
        </p:txBody>
      </p:sp>
      <p:sp>
        <p:nvSpPr>
          <p:cNvPr id="3" name="Fluxograma: Entrada manual 2"/>
          <p:cNvSpPr/>
          <p:nvPr/>
        </p:nvSpPr>
        <p:spPr>
          <a:xfrm rot="19950834" flipH="1">
            <a:off x="818400" y="1923053"/>
            <a:ext cx="3124925" cy="2596694"/>
          </a:xfrm>
          <a:prstGeom prst="flowChartManualInp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3600" dirty="0"/>
              <a:t>EU QUERIA SER...</a:t>
            </a:r>
          </a:p>
        </p:txBody>
      </p:sp>
    </p:spTree>
    <p:extLst>
      <p:ext uri="{BB962C8B-B14F-4D97-AF65-F5344CB8AC3E}">
        <p14:creationId xmlns:p14="http://schemas.microsoft.com/office/powerpoint/2010/main" val="404679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25000">
        <p14:prism dir="r"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500"/>
                            </p:stCondLst>
                            <p:childTnLst>
                              <p:par>
                                <p:cTn id="19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1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500"/>
                            </p:stCondLst>
                            <p:childTnLst>
                              <p:par>
                                <p:cTn id="23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5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500"/>
                            </p:stCondLst>
                            <p:childTnLst>
                              <p:par>
                                <p:cTn id="27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9" dur="2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699792" y="1052736"/>
            <a:ext cx="5976664" cy="52322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 smtClean="0">
                <a:solidFill>
                  <a:prstClr val="black"/>
                </a:solidFill>
              </a:rPr>
              <a:t>Um </a:t>
            </a:r>
            <a:r>
              <a:rPr lang="pt-BR" dirty="0">
                <a:solidFill>
                  <a:prstClr val="black"/>
                </a:solidFill>
              </a:rPr>
              <a:t>beija-flor para você sugar toda sabedoria universal</a:t>
            </a:r>
            <a:br>
              <a:rPr lang="pt-BR" dirty="0">
                <a:solidFill>
                  <a:prstClr val="black"/>
                </a:solidFill>
              </a:rPr>
            </a:br>
            <a:endParaRPr lang="pt-BR" dirty="0" smtClean="0">
              <a:solidFill>
                <a:prstClr val="black"/>
              </a:solidFill>
            </a:endParaRPr>
          </a:p>
          <a:p>
            <a:pPr algn="ctr"/>
            <a:r>
              <a:rPr lang="pt-BR" dirty="0" smtClean="0">
                <a:solidFill>
                  <a:prstClr val="black"/>
                </a:solidFill>
              </a:rPr>
              <a:t>O </a:t>
            </a:r>
            <a:r>
              <a:rPr lang="pt-BR" dirty="0">
                <a:solidFill>
                  <a:prstClr val="black"/>
                </a:solidFill>
              </a:rPr>
              <a:t>sol para iluminar sua vida com muitas vitórias</a:t>
            </a:r>
            <a:br>
              <a:rPr lang="pt-BR" dirty="0">
                <a:solidFill>
                  <a:prstClr val="black"/>
                </a:solidFill>
              </a:rPr>
            </a:br>
            <a:endParaRPr lang="pt-BR" dirty="0" smtClean="0">
              <a:solidFill>
                <a:prstClr val="black"/>
              </a:solidFill>
            </a:endParaRPr>
          </a:p>
          <a:p>
            <a:pPr algn="ctr"/>
            <a:r>
              <a:rPr lang="pt-BR" dirty="0" smtClean="0">
                <a:solidFill>
                  <a:prstClr val="black"/>
                </a:solidFill>
              </a:rPr>
              <a:t>A </a:t>
            </a:r>
            <a:r>
              <a:rPr lang="pt-BR" dirty="0">
                <a:solidFill>
                  <a:prstClr val="black"/>
                </a:solidFill>
              </a:rPr>
              <a:t>lua para lhe brindar com repousantes noites de sono</a:t>
            </a:r>
            <a:br>
              <a:rPr lang="pt-BR" dirty="0">
                <a:solidFill>
                  <a:prstClr val="black"/>
                </a:solidFill>
              </a:rPr>
            </a:br>
            <a:endParaRPr lang="pt-BR" dirty="0" smtClean="0">
              <a:solidFill>
                <a:prstClr val="black"/>
              </a:solidFill>
            </a:endParaRPr>
          </a:p>
          <a:p>
            <a:pPr algn="ctr"/>
            <a:r>
              <a:rPr lang="pt-BR" dirty="0" smtClean="0">
                <a:solidFill>
                  <a:prstClr val="black"/>
                </a:solidFill>
              </a:rPr>
              <a:t>A </a:t>
            </a:r>
            <a:r>
              <a:rPr lang="pt-BR" dirty="0">
                <a:solidFill>
                  <a:prstClr val="black"/>
                </a:solidFill>
              </a:rPr>
              <a:t>água para você se purificar e matar a sede</a:t>
            </a:r>
            <a:br>
              <a:rPr lang="pt-BR" dirty="0">
                <a:solidFill>
                  <a:prstClr val="black"/>
                </a:solidFill>
              </a:rPr>
            </a:br>
            <a:endParaRPr lang="pt-BR" dirty="0" smtClean="0">
              <a:solidFill>
                <a:prstClr val="black"/>
              </a:solidFill>
            </a:endParaRPr>
          </a:p>
          <a:p>
            <a:pPr algn="ctr"/>
            <a:r>
              <a:rPr lang="pt-BR" dirty="0" smtClean="0">
                <a:solidFill>
                  <a:prstClr val="black"/>
                </a:solidFill>
              </a:rPr>
              <a:t>O </a:t>
            </a:r>
            <a:r>
              <a:rPr lang="pt-BR" dirty="0">
                <a:solidFill>
                  <a:prstClr val="black"/>
                </a:solidFill>
              </a:rPr>
              <a:t>fogo para queimar todo mal que possa </a:t>
            </a:r>
            <a:r>
              <a:rPr lang="pt-BR" dirty="0" smtClean="0">
                <a:solidFill>
                  <a:prstClr val="black"/>
                </a:solidFill>
              </a:rPr>
              <a:t>lhe ter sido </a:t>
            </a:r>
            <a:r>
              <a:rPr lang="pt-BR" dirty="0">
                <a:solidFill>
                  <a:prstClr val="black"/>
                </a:solidFill>
              </a:rPr>
              <a:t>enviado</a:t>
            </a:r>
            <a:br>
              <a:rPr lang="pt-BR" dirty="0">
                <a:solidFill>
                  <a:prstClr val="black"/>
                </a:solidFill>
              </a:rPr>
            </a:br>
            <a:endParaRPr lang="pt-BR" dirty="0" smtClean="0">
              <a:solidFill>
                <a:prstClr val="black"/>
              </a:solidFill>
            </a:endParaRPr>
          </a:p>
          <a:p>
            <a:pPr algn="ctr"/>
            <a:r>
              <a:rPr lang="pt-BR" dirty="0" smtClean="0">
                <a:solidFill>
                  <a:prstClr val="black"/>
                </a:solidFill>
              </a:rPr>
              <a:t>A </a:t>
            </a:r>
            <a:r>
              <a:rPr lang="pt-BR" dirty="0">
                <a:solidFill>
                  <a:prstClr val="black"/>
                </a:solidFill>
              </a:rPr>
              <a:t>terra para que se faça dela o lar mais harmonioso que existe e o mais fecundo em amor e </a:t>
            </a:r>
            <a:r>
              <a:rPr lang="pt-BR" dirty="0" smtClean="0">
                <a:solidFill>
                  <a:prstClr val="black"/>
                </a:solidFill>
              </a:rPr>
              <a:t>paz</a:t>
            </a:r>
            <a:r>
              <a:rPr lang="pt-BR" dirty="0">
                <a:solidFill>
                  <a:prstClr val="black"/>
                </a:solidFill>
              </a:rPr>
              <a:t/>
            </a:r>
            <a:br>
              <a:rPr lang="pt-BR" dirty="0">
                <a:solidFill>
                  <a:prstClr val="black"/>
                </a:solidFill>
              </a:rPr>
            </a:br>
            <a:endParaRPr lang="pt-BR" dirty="0" smtClean="0">
              <a:solidFill>
                <a:prstClr val="black"/>
              </a:solidFill>
            </a:endParaRPr>
          </a:p>
          <a:p>
            <a:pPr algn="ctr"/>
            <a:r>
              <a:rPr lang="pt-BR" dirty="0" smtClean="0">
                <a:solidFill>
                  <a:prstClr val="black"/>
                </a:solidFill>
              </a:rPr>
              <a:t>O </a:t>
            </a:r>
            <a:r>
              <a:rPr lang="pt-BR" dirty="0">
                <a:solidFill>
                  <a:prstClr val="black"/>
                </a:solidFill>
              </a:rPr>
              <a:t>ar para que respire bem forte a força vital inerente nele e que seus pensamentos sejam positivos como a brisa que cai</a:t>
            </a:r>
            <a:br>
              <a:rPr lang="pt-BR" dirty="0">
                <a:solidFill>
                  <a:prstClr val="black"/>
                </a:solidFill>
              </a:rPr>
            </a:br>
            <a:endParaRPr lang="pt-BR" sz="2800" dirty="0"/>
          </a:p>
        </p:txBody>
      </p:sp>
      <p:sp>
        <p:nvSpPr>
          <p:cNvPr id="3" name="Pentágono 2"/>
          <p:cNvSpPr/>
          <p:nvPr/>
        </p:nvSpPr>
        <p:spPr>
          <a:xfrm rot="20877241">
            <a:off x="732633" y="2486087"/>
            <a:ext cx="1846888" cy="2735284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 smtClean="0"/>
              <a:t>EU QUERIA SER...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880891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5000">
        <p14:ripple dir="lu"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500"/>
                            </p:stCondLst>
                            <p:childTnLst>
                              <p:par>
                                <p:cTn id="23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500"/>
                            </p:stCondLst>
                            <p:childTnLst>
                              <p:par>
                                <p:cTn id="2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500"/>
                            </p:stCondLst>
                            <p:childTnLst>
                              <p:par>
                                <p:cTn id="3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500"/>
                            </p:stCondLst>
                            <p:childTnLst>
                              <p:par>
                                <p:cTn id="41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2500"/>
                            </p:stCondLst>
                            <p:childTnLst>
                              <p:par>
                                <p:cTn id="47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779912" y="548680"/>
            <a:ext cx="4824536" cy="5878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600" dirty="0" smtClean="0">
                <a:solidFill>
                  <a:prstClr val="black"/>
                </a:solidFill>
              </a:rPr>
              <a:t>Um </a:t>
            </a:r>
            <a:r>
              <a:rPr lang="pt-BR" sz="1600" dirty="0">
                <a:solidFill>
                  <a:prstClr val="black"/>
                </a:solidFill>
              </a:rPr>
              <a:t>barco para você navegar pelos sete mares apreciando a maravilha e desfrutar o néctar da natureza</a:t>
            </a:r>
            <a:br>
              <a:rPr lang="pt-BR" sz="1600" dirty="0">
                <a:solidFill>
                  <a:prstClr val="black"/>
                </a:solidFill>
              </a:rPr>
            </a:br>
            <a:endParaRPr lang="pt-BR" sz="1600" dirty="0" smtClean="0">
              <a:solidFill>
                <a:prstClr val="black"/>
              </a:solidFill>
            </a:endParaRPr>
          </a:p>
          <a:p>
            <a:pPr algn="ctr"/>
            <a:r>
              <a:rPr lang="pt-BR" sz="1600" dirty="0" smtClean="0">
                <a:solidFill>
                  <a:prstClr val="black"/>
                </a:solidFill>
              </a:rPr>
              <a:t>O </a:t>
            </a:r>
            <a:r>
              <a:rPr lang="pt-BR" sz="1600" dirty="0">
                <a:solidFill>
                  <a:prstClr val="black"/>
                </a:solidFill>
              </a:rPr>
              <a:t>pão que te alimenta a cada dia e nunca lhe deixe passar necessidade</a:t>
            </a:r>
            <a:br>
              <a:rPr lang="pt-BR" sz="1600" dirty="0">
                <a:solidFill>
                  <a:prstClr val="black"/>
                </a:solidFill>
              </a:rPr>
            </a:br>
            <a:endParaRPr lang="pt-BR" sz="1600" dirty="0" smtClean="0">
              <a:solidFill>
                <a:prstClr val="black"/>
              </a:solidFill>
            </a:endParaRPr>
          </a:p>
          <a:p>
            <a:pPr algn="ctr"/>
            <a:r>
              <a:rPr lang="pt-BR" sz="1600" dirty="0" smtClean="0">
                <a:solidFill>
                  <a:prstClr val="black"/>
                </a:solidFill>
              </a:rPr>
              <a:t>O </a:t>
            </a:r>
            <a:r>
              <a:rPr lang="pt-BR" sz="1600" dirty="0">
                <a:solidFill>
                  <a:prstClr val="black"/>
                </a:solidFill>
              </a:rPr>
              <a:t>melhor dos amigos para lhe oferecer o meu ombro em momentos difíceis</a:t>
            </a:r>
            <a:br>
              <a:rPr lang="pt-BR" sz="1600" dirty="0">
                <a:solidFill>
                  <a:prstClr val="black"/>
                </a:solidFill>
              </a:rPr>
            </a:br>
            <a:endParaRPr lang="pt-BR" sz="1600" dirty="0" smtClean="0">
              <a:solidFill>
                <a:prstClr val="black"/>
              </a:solidFill>
            </a:endParaRPr>
          </a:p>
          <a:p>
            <a:pPr algn="ctr"/>
            <a:r>
              <a:rPr lang="pt-BR" sz="1600" dirty="0" smtClean="0">
                <a:solidFill>
                  <a:prstClr val="black"/>
                </a:solidFill>
              </a:rPr>
              <a:t>A </a:t>
            </a:r>
            <a:r>
              <a:rPr lang="pt-BR" sz="1600" dirty="0">
                <a:solidFill>
                  <a:prstClr val="black"/>
                </a:solidFill>
              </a:rPr>
              <a:t>alegria de ter a consciência sempre tranquila pela obrigação de cada dia cumprida</a:t>
            </a:r>
            <a:br>
              <a:rPr lang="pt-BR" sz="1600" dirty="0">
                <a:solidFill>
                  <a:prstClr val="black"/>
                </a:solidFill>
              </a:rPr>
            </a:br>
            <a:endParaRPr lang="pt-BR" sz="1600" dirty="0" smtClean="0">
              <a:solidFill>
                <a:prstClr val="black"/>
              </a:solidFill>
            </a:endParaRPr>
          </a:p>
          <a:p>
            <a:pPr algn="ctr"/>
            <a:r>
              <a:rPr lang="pt-BR" sz="1600" dirty="0" smtClean="0">
                <a:solidFill>
                  <a:prstClr val="black"/>
                </a:solidFill>
              </a:rPr>
              <a:t>A </a:t>
            </a:r>
            <a:r>
              <a:rPr lang="pt-BR" sz="1600" dirty="0">
                <a:solidFill>
                  <a:prstClr val="black"/>
                </a:solidFill>
              </a:rPr>
              <a:t>ética para permear a longa estrada da vida com honestidade e não ser corrompida</a:t>
            </a:r>
            <a:br>
              <a:rPr lang="pt-BR" sz="1600" dirty="0">
                <a:solidFill>
                  <a:prstClr val="black"/>
                </a:solidFill>
              </a:rPr>
            </a:br>
            <a:endParaRPr lang="pt-BR" sz="1600" dirty="0" smtClean="0">
              <a:solidFill>
                <a:prstClr val="black"/>
              </a:solidFill>
            </a:endParaRPr>
          </a:p>
          <a:p>
            <a:pPr algn="ctr"/>
            <a:r>
              <a:rPr lang="pt-BR" sz="1600" dirty="0" smtClean="0">
                <a:solidFill>
                  <a:prstClr val="black"/>
                </a:solidFill>
              </a:rPr>
              <a:t>Como </a:t>
            </a:r>
            <a:r>
              <a:rPr lang="pt-BR" sz="1600" dirty="0">
                <a:solidFill>
                  <a:prstClr val="black"/>
                </a:solidFill>
              </a:rPr>
              <a:t>o doce que uma criança saboreia para fazer sua vida mais doce </a:t>
            </a:r>
            <a:br>
              <a:rPr lang="pt-BR" sz="1600" dirty="0">
                <a:solidFill>
                  <a:prstClr val="black"/>
                </a:solidFill>
              </a:rPr>
            </a:br>
            <a:endParaRPr lang="pt-BR" sz="1600" dirty="0" smtClean="0">
              <a:solidFill>
                <a:prstClr val="black"/>
              </a:solidFill>
            </a:endParaRPr>
          </a:p>
          <a:p>
            <a:pPr algn="ctr"/>
            <a:r>
              <a:rPr lang="pt-BR" sz="1600" dirty="0" smtClean="0">
                <a:solidFill>
                  <a:prstClr val="black"/>
                </a:solidFill>
              </a:rPr>
              <a:t>A </a:t>
            </a:r>
            <a:r>
              <a:rPr lang="pt-BR" sz="1600" dirty="0">
                <a:solidFill>
                  <a:prstClr val="black"/>
                </a:solidFill>
              </a:rPr>
              <a:t>superação para lhe carregar no colo enviando fluidos de entendimento, compreensão e solução para a sua vida</a:t>
            </a:r>
            <a:br>
              <a:rPr lang="pt-BR" sz="1600" dirty="0">
                <a:solidFill>
                  <a:prstClr val="black"/>
                </a:solidFill>
              </a:rPr>
            </a:br>
            <a:endParaRPr lang="pt-BR" sz="2400" dirty="0"/>
          </a:p>
        </p:txBody>
      </p:sp>
      <p:sp>
        <p:nvSpPr>
          <p:cNvPr id="3" name="Texto explicativo em seta para a direita 2"/>
          <p:cNvSpPr/>
          <p:nvPr/>
        </p:nvSpPr>
        <p:spPr>
          <a:xfrm rot="20266303">
            <a:off x="541638" y="4096426"/>
            <a:ext cx="2836679" cy="1419746"/>
          </a:xfrm>
          <a:prstGeom prst="right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 smtClean="0"/>
              <a:t>EU QUERIA SER...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77654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32000">
        <p14:doors dir="vert"/>
      </p:transition>
    </mc:Choice>
    <mc:Fallback xmlns="">
      <p:transition spd="slow" advClick="0" advTm="3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"/>
                            </p:stCondLst>
                            <p:childTnLst>
                              <p:par>
                                <p:cTn id="4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000"/>
                            </p:stCondLst>
                            <p:childTnLst>
                              <p:par>
                                <p:cTn id="5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000"/>
                            </p:stCondLst>
                            <p:childTnLst>
                              <p:par>
                                <p:cTn id="5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8000"/>
                            </p:stCondLst>
                            <p:childTnLst>
                              <p:par>
                                <p:cTn id="6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915816" y="476673"/>
            <a:ext cx="3942184" cy="57861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Alguém </a:t>
            </a:r>
            <a:r>
              <a:rPr lang="pt-BR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mais nobre para lhe enobrecer e apontar um caminho com mais justiça e igualdade</a:t>
            </a:r>
            <a:br>
              <a:rPr lang="pt-BR" dirty="0">
                <a:solidFill>
                  <a:schemeClr val="accent5">
                    <a:lumMod val="60000"/>
                    <a:lumOff val="40000"/>
                  </a:schemeClr>
                </a:solidFill>
              </a:rPr>
            </a:br>
            <a:endParaRPr lang="pt-BR" dirty="0" smtClean="0">
              <a:solidFill>
                <a:schemeClr val="accent5">
                  <a:lumMod val="60000"/>
                  <a:lumOff val="40000"/>
                </a:schemeClr>
              </a:solidFill>
            </a:endParaRPr>
          </a:p>
          <a:p>
            <a:pPr algn="ctr"/>
            <a:r>
              <a:rPr lang="pt-BR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Encontrar solidariedade </a:t>
            </a:r>
            <a:r>
              <a:rPr lang="pt-BR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em cada coração humano</a:t>
            </a:r>
            <a:br>
              <a:rPr lang="pt-BR" dirty="0">
                <a:solidFill>
                  <a:schemeClr val="accent5">
                    <a:lumMod val="60000"/>
                    <a:lumOff val="40000"/>
                  </a:schemeClr>
                </a:solidFill>
              </a:rPr>
            </a:br>
            <a:endParaRPr lang="pt-BR" dirty="0" smtClean="0">
              <a:solidFill>
                <a:schemeClr val="accent5">
                  <a:lumMod val="60000"/>
                  <a:lumOff val="40000"/>
                </a:schemeClr>
              </a:solidFill>
            </a:endParaRPr>
          </a:p>
          <a:p>
            <a:pPr algn="ctr"/>
            <a:r>
              <a:rPr lang="pt-BR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A </a:t>
            </a:r>
            <a:r>
              <a:rPr lang="pt-BR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piedade para se compadecer de todo irmão que cai.</a:t>
            </a:r>
            <a:br>
              <a:rPr lang="pt-BR" dirty="0">
                <a:solidFill>
                  <a:schemeClr val="accent5">
                    <a:lumMod val="60000"/>
                    <a:lumOff val="40000"/>
                  </a:schemeClr>
                </a:solidFill>
              </a:rPr>
            </a:br>
            <a:endParaRPr lang="pt-BR" dirty="0" smtClean="0">
              <a:solidFill>
                <a:schemeClr val="accent5">
                  <a:lumMod val="60000"/>
                  <a:lumOff val="40000"/>
                </a:schemeClr>
              </a:solidFill>
            </a:endParaRPr>
          </a:p>
          <a:p>
            <a:pPr algn="ctr"/>
            <a:r>
              <a:rPr lang="pt-BR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O </a:t>
            </a:r>
            <a:r>
              <a:rPr lang="pt-BR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perdão para dar a mão de duas pessoas na reconciliação.</a:t>
            </a:r>
            <a:br>
              <a:rPr lang="pt-BR" dirty="0">
                <a:solidFill>
                  <a:schemeClr val="accent5">
                    <a:lumMod val="60000"/>
                    <a:lumOff val="40000"/>
                  </a:schemeClr>
                </a:solidFill>
              </a:rPr>
            </a:br>
            <a:endParaRPr lang="pt-BR" dirty="0" smtClean="0">
              <a:solidFill>
                <a:schemeClr val="accent5">
                  <a:lumMod val="60000"/>
                  <a:lumOff val="40000"/>
                </a:schemeClr>
              </a:solidFill>
            </a:endParaRPr>
          </a:p>
          <a:p>
            <a:pPr algn="ctr"/>
            <a:r>
              <a:rPr lang="pt-BR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A </a:t>
            </a:r>
            <a:r>
              <a:rPr lang="pt-BR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felicidade para bater a sua porta espalhando um pouco para toda localidade onde eu possa ir</a:t>
            </a:r>
            <a:br>
              <a:rPr lang="pt-BR" dirty="0">
                <a:solidFill>
                  <a:schemeClr val="accent5">
                    <a:lumMod val="60000"/>
                    <a:lumOff val="40000"/>
                  </a:schemeClr>
                </a:solidFill>
              </a:rPr>
            </a:br>
            <a:endParaRPr lang="pt-BR" dirty="0" smtClean="0">
              <a:solidFill>
                <a:schemeClr val="accent5">
                  <a:lumMod val="60000"/>
                  <a:lumOff val="40000"/>
                </a:schemeClr>
              </a:solidFill>
            </a:endParaRPr>
          </a:p>
          <a:p>
            <a:pPr algn="ctr"/>
            <a:r>
              <a:rPr lang="pt-BR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 </a:t>
            </a:r>
            <a:r>
              <a:rPr lang="pt-BR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O AMOR, A PAZ E A VIDA, ser luz e brilhar para toda humanidade...</a:t>
            </a:r>
            <a:br>
              <a:rPr lang="pt-BR" dirty="0">
                <a:solidFill>
                  <a:schemeClr val="accent5">
                    <a:lumMod val="60000"/>
                    <a:lumOff val="40000"/>
                  </a:schemeClr>
                </a:solidFill>
              </a:rPr>
            </a:br>
            <a:endParaRPr lang="pt-BR" sz="2800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Texto explicativo em setas cruzadas 2"/>
          <p:cNvSpPr/>
          <p:nvPr/>
        </p:nvSpPr>
        <p:spPr>
          <a:xfrm>
            <a:off x="755576" y="1196752"/>
            <a:ext cx="2304256" cy="3520408"/>
          </a:xfrm>
          <a:prstGeom prst="quad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 smtClean="0"/>
              <a:t>EU QUERIA SER...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086197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25000">
        <p14:prism dir="d" isContent="1" isInverted="1"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286000" y="1700808"/>
            <a:ext cx="3798168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1400" dirty="0" smtClean="0"/>
              <a:t>Seja </a:t>
            </a:r>
            <a:r>
              <a:rPr lang="pt-BR" sz="1400" dirty="0"/>
              <a:t>você; pobre, rico, negro branco, baixo ou alto, gorda ou magra, qualquer sexo, eu queria somente compartilhar meus sinceros votos de tudo de bom que um verdadeiro amigo possa desejar</a:t>
            </a:r>
            <a:r>
              <a:rPr lang="pt-BR" sz="1400" dirty="0" smtClean="0"/>
              <a:t>.</a:t>
            </a:r>
          </a:p>
          <a:p>
            <a:pPr lvl="0" algn="ctr"/>
            <a:endParaRPr lang="pt-BR" sz="1400" dirty="0"/>
          </a:p>
          <a:p>
            <a:pPr lvl="0"/>
            <a:endParaRPr lang="pt-BR" sz="1200" dirty="0" smtClean="0">
              <a:solidFill>
                <a:prstClr val="black"/>
              </a:solidFill>
            </a:endParaRPr>
          </a:p>
          <a:p>
            <a:pPr lvl="0"/>
            <a:endParaRPr lang="pt-BR" sz="1200" dirty="0">
              <a:solidFill>
                <a:prstClr val="black"/>
              </a:solidFill>
            </a:endParaRPr>
          </a:p>
          <a:p>
            <a:pPr lvl="0"/>
            <a:endParaRPr lang="pt-BR" sz="1200" dirty="0" smtClean="0">
              <a:solidFill>
                <a:prstClr val="black"/>
              </a:solidFill>
            </a:endParaRPr>
          </a:p>
          <a:p>
            <a:pPr lvl="0"/>
            <a:endParaRPr lang="pt-BR" sz="1200" dirty="0" smtClean="0">
              <a:solidFill>
                <a:prstClr val="black"/>
              </a:solidFill>
            </a:endParaRPr>
          </a:p>
          <a:p>
            <a:pPr lvl="0"/>
            <a:endParaRPr lang="pt-BR" sz="1200" dirty="0">
              <a:solidFill>
                <a:prstClr val="black"/>
              </a:solidFill>
            </a:endParaRPr>
          </a:p>
          <a:p>
            <a:pPr lvl="0"/>
            <a:endParaRPr lang="pt-BR" sz="1200" dirty="0" smtClean="0">
              <a:solidFill>
                <a:prstClr val="black"/>
              </a:solidFill>
            </a:endParaRPr>
          </a:p>
          <a:p>
            <a:pPr lvl="0"/>
            <a:endParaRPr lang="pt-BR" sz="1200" dirty="0">
              <a:solidFill>
                <a:prstClr val="black"/>
              </a:solidFill>
            </a:endParaRPr>
          </a:p>
          <a:p>
            <a:pPr lvl="0"/>
            <a:endParaRPr lang="pt-BR" sz="1200" dirty="0" smtClean="0">
              <a:solidFill>
                <a:prstClr val="black"/>
              </a:solidFill>
            </a:endParaRPr>
          </a:p>
          <a:p>
            <a:pPr lvl="0"/>
            <a:endParaRPr lang="pt-BR" sz="1200" dirty="0">
              <a:solidFill>
                <a:prstClr val="black"/>
              </a:solidFill>
            </a:endParaRPr>
          </a:p>
          <a:p>
            <a:pPr lvl="0"/>
            <a:endParaRPr lang="pt-BR" sz="1200" dirty="0">
              <a:solidFill>
                <a:prstClr val="black"/>
              </a:solidFill>
            </a:endParaRPr>
          </a:p>
          <a:p>
            <a:pPr lvl="0"/>
            <a:endParaRPr lang="pt-BR" sz="1200" dirty="0" smtClean="0">
              <a:solidFill>
                <a:prstClr val="black"/>
              </a:solidFill>
            </a:endParaRPr>
          </a:p>
          <a:p>
            <a:pPr lvl="0" algn="ctr"/>
            <a:r>
              <a:rPr lang="pt-BR" sz="1400" dirty="0" smtClean="0">
                <a:solidFill>
                  <a:prstClr val="black"/>
                </a:solidFill>
              </a:rPr>
              <a:t>uma </a:t>
            </a:r>
            <a:r>
              <a:rPr lang="pt-BR" sz="1400" dirty="0">
                <a:solidFill>
                  <a:prstClr val="black"/>
                </a:solidFill>
              </a:rPr>
              <a:t>semente do bem, não importa o tamanho, o que importa é o que brota de minha simples palavras que saem do coração em momentos de grande inspiração e meditação sobre a vida e o existir no mundo circundante.</a:t>
            </a:r>
          </a:p>
        </p:txBody>
      </p:sp>
      <p:sp>
        <p:nvSpPr>
          <p:cNvPr id="3" name="Faixa para baixo curva 2"/>
          <p:cNvSpPr/>
          <p:nvPr/>
        </p:nvSpPr>
        <p:spPr>
          <a:xfrm>
            <a:off x="2123728" y="188640"/>
            <a:ext cx="4176464" cy="1152128"/>
          </a:xfrm>
          <a:prstGeom prst="ellipseRibb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 smtClean="0"/>
              <a:t>EU QUERIA SER SEU IRMÃO;</a:t>
            </a:r>
            <a:endParaRPr lang="pt-BR" dirty="0"/>
          </a:p>
        </p:txBody>
      </p:sp>
      <p:sp>
        <p:nvSpPr>
          <p:cNvPr id="5" name="Estrela de 6 Pontas 4"/>
          <p:cNvSpPr/>
          <p:nvPr/>
        </p:nvSpPr>
        <p:spPr>
          <a:xfrm rot="1648229">
            <a:off x="1895893" y="2812017"/>
            <a:ext cx="2849280" cy="2164592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 smtClean="0"/>
              <a:t>EU</a:t>
            </a:r>
          </a:p>
          <a:p>
            <a:pPr algn="ctr"/>
            <a:r>
              <a:rPr lang="pt-BR" dirty="0" smtClean="0"/>
              <a:t>QUERIA SER...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50053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30000">
        <p14:prism dir="u" isContent="1"/>
      </p:transition>
    </mc:Choice>
    <mc:Fallback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450"/>
                            </p:stCondLst>
                            <p:childTnLst>
                              <p:par>
                                <p:cTn id="12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30000" b="-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2771800" y="332656"/>
            <a:ext cx="6192688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pt-BR" dirty="0" smtClean="0"/>
          </a:p>
          <a:p>
            <a:pPr algn="ctr"/>
            <a:r>
              <a:rPr lang="pt-BR" sz="1600" dirty="0" smtClean="0"/>
              <a:t>ACESSE MEUS ESPAÇOS CULTURAIS E TORNE-SE MEU SEGUIDOR</a:t>
            </a:r>
          </a:p>
          <a:p>
            <a:pPr algn="ctr"/>
            <a:endParaRPr lang="pt-BR" sz="1600" dirty="0" smtClean="0">
              <a:hlinkClick r:id="rId4"/>
            </a:endParaRPr>
          </a:p>
          <a:p>
            <a:pPr algn="ctr"/>
            <a:r>
              <a:rPr lang="pt-BR" sz="1600" dirty="0" smtClean="0">
                <a:hlinkClick r:id="rId4"/>
              </a:rPr>
              <a:t>http://sergrasan.com/toninhovendraminislides/</a:t>
            </a:r>
            <a:endParaRPr lang="pt-BR" sz="1600" dirty="0" smtClean="0"/>
          </a:p>
          <a:p>
            <a:pPr algn="ctr"/>
            <a:r>
              <a:rPr lang="pt-BR" sz="1600" dirty="0" smtClean="0"/>
              <a:t>http://vendraminiletras.blogspot.com/</a:t>
            </a:r>
            <a:endParaRPr lang="pt-BR" sz="1600" dirty="0"/>
          </a:p>
        </p:txBody>
      </p:sp>
      <p:sp>
        <p:nvSpPr>
          <p:cNvPr id="4" name="CaixaDeTexto 3"/>
          <p:cNvSpPr txBox="1"/>
          <p:nvPr/>
        </p:nvSpPr>
        <p:spPr>
          <a:xfrm>
            <a:off x="3923929" y="2204864"/>
            <a:ext cx="4608512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pt-BR" sz="1600" dirty="0" smtClean="0"/>
          </a:p>
          <a:p>
            <a:pPr algn="ctr"/>
            <a:r>
              <a:rPr lang="pt-BR" sz="1600" dirty="0" smtClean="0"/>
              <a:t>MEMBRO EFETIVO:</a:t>
            </a:r>
          </a:p>
          <a:p>
            <a:pPr algn="ctr"/>
            <a:r>
              <a:rPr lang="pt-BR" sz="1600" dirty="0" smtClean="0"/>
              <a:t>ACADEMIA NACIONAL DE LETRAS DO PORTAL DO POETA BRASILEIRO – ACADÊMICO 28</a:t>
            </a:r>
          </a:p>
          <a:p>
            <a:pPr algn="ctr"/>
            <a:endParaRPr lang="pt-BR" sz="1600" dirty="0" smtClean="0"/>
          </a:p>
          <a:p>
            <a:pPr algn="ctr"/>
            <a:endParaRPr lang="pt-BR" dirty="0" smtClean="0"/>
          </a:p>
          <a:p>
            <a:pPr algn="ctr"/>
            <a:r>
              <a:rPr lang="pt-BR" sz="1600" dirty="0" smtClean="0"/>
              <a:t>ASSOCIAÇÃO DE POETAS E ESCRITORES DE JUNDIAÍ E REGIÃO - VOGAL</a:t>
            </a:r>
            <a:endParaRPr lang="pt-BR" sz="1600" dirty="0"/>
          </a:p>
        </p:txBody>
      </p:sp>
      <p:sp>
        <p:nvSpPr>
          <p:cNvPr id="5" name="CaixaDeTexto 4"/>
          <p:cNvSpPr txBox="1"/>
          <p:nvPr/>
        </p:nvSpPr>
        <p:spPr>
          <a:xfrm>
            <a:off x="179512" y="2276872"/>
            <a:ext cx="3312368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pt-BR" sz="1600" dirty="0" smtClean="0"/>
          </a:p>
          <a:p>
            <a:pPr algn="ctr"/>
            <a:endParaRPr lang="pt-BR" sz="1600" dirty="0"/>
          </a:p>
          <a:p>
            <a:pPr algn="ctr"/>
            <a:r>
              <a:rPr lang="pt-BR" sz="1600" dirty="0" smtClean="0"/>
              <a:t>Para adquirir o meu livro lançado no</a:t>
            </a:r>
          </a:p>
          <a:p>
            <a:pPr algn="ctr"/>
            <a:r>
              <a:rPr lang="pt-BR" sz="1600" dirty="0" smtClean="0"/>
              <a:t> Brasil e em Portugal, VOZES NO SILÊNCIO DA NOITE, envie um e-mail para:</a:t>
            </a:r>
          </a:p>
          <a:p>
            <a:pPr algn="ctr"/>
            <a:r>
              <a:rPr lang="pt-BR" sz="1600" dirty="0" smtClean="0">
                <a:hlinkClick r:id="rId5"/>
              </a:rPr>
              <a:t>toninhovendramini@gmail.com</a:t>
            </a:r>
            <a:endParaRPr lang="pt-BR" sz="1600" dirty="0" smtClean="0"/>
          </a:p>
          <a:p>
            <a:pPr algn="ctr"/>
            <a:endParaRPr lang="pt-BR" sz="1600" dirty="0"/>
          </a:p>
          <a:p>
            <a:pPr algn="ctr"/>
            <a:r>
              <a:rPr lang="pt-BR" sz="1600" dirty="0" smtClean="0"/>
              <a:t>Participa como colaborador de vários sites e revistas; Brasil, Suíça e Portugal.</a:t>
            </a:r>
          </a:p>
          <a:p>
            <a:pPr algn="ctr"/>
            <a:endParaRPr lang="pt-BR" sz="1600" dirty="0" smtClean="0"/>
          </a:p>
          <a:p>
            <a:pPr algn="ctr"/>
            <a:r>
              <a:rPr lang="pt-BR" sz="1600" dirty="0" smtClean="0"/>
              <a:t>Foi considerado Escritor destaque do ano 2009, pelo site Canto do Escritor.</a:t>
            </a:r>
            <a:endParaRPr lang="pt-BR" sz="1600" dirty="0"/>
          </a:p>
        </p:txBody>
      </p:sp>
      <p:sp>
        <p:nvSpPr>
          <p:cNvPr id="6" name="CaixaDeTexto 5"/>
          <p:cNvSpPr txBox="1"/>
          <p:nvPr/>
        </p:nvSpPr>
        <p:spPr>
          <a:xfrm>
            <a:off x="3707904" y="5013176"/>
            <a:ext cx="5112568" cy="1200329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t-BR" dirty="0" smtClean="0">
                <a:solidFill>
                  <a:srgbClr val="0070C0"/>
                </a:solidFill>
              </a:rPr>
              <a:t>Fotos do meu arquivo pessoal</a:t>
            </a:r>
          </a:p>
          <a:p>
            <a:pPr algn="ctr"/>
            <a:r>
              <a:rPr lang="pt-BR" dirty="0" smtClean="0">
                <a:solidFill>
                  <a:srgbClr val="0070C0"/>
                </a:solidFill>
              </a:rPr>
              <a:t>Hoje é </a:t>
            </a:r>
            <a:fld id="{A1CA0E88-4913-489F-A16E-B2B8FE71FF62}" type="datetime2">
              <a:rPr lang="pt-BR" smtClean="0">
                <a:solidFill>
                  <a:srgbClr val="0070C0"/>
                </a:solidFill>
              </a:rPr>
              <a:pPr algn="ctr"/>
              <a:t>sexta-feira, 26 de julho de 2013</a:t>
            </a:fld>
            <a:r>
              <a:rPr lang="pt-BR" dirty="0" smtClean="0">
                <a:solidFill>
                  <a:srgbClr val="0070C0"/>
                </a:solidFill>
              </a:rPr>
              <a:t>,</a:t>
            </a:r>
          </a:p>
          <a:p>
            <a:pPr algn="ctr"/>
            <a:r>
              <a:rPr lang="pt-BR" dirty="0" smtClean="0">
                <a:solidFill>
                  <a:srgbClr val="0070C0"/>
                </a:solidFill>
              </a:rPr>
              <a:t> e agora </a:t>
            </a:r>
            <a:r>
              <a:rPr lang="pt-BR" dirty="0" smtClean="0">
                <a:solidFill>
                  <a:srgbClr val="0070C0"/>
                </a:solidFill>
              </a:rPr>
              <a:t>são:</a:t>
            </a:r>
            <a:fld id="{96AE61D4-20B8-4483-BE67-62269D8FDAFF}" type="datetime10">
              <a:rPr lang="pt-BR" smtClean="0">
                <a:solidFill>
                  <a:srgbClr val="0070C0"/>
                </a:solidFill>
              </a:rPr>
              <a:pPr algn="ctr"/>
              <a:t>15:15</a:t>
            </a:fld>
            <a:r>
              <a:rPr lang="pt-BR" dirty="0" smtClean="0">
                <a:solidFill>
                  <a:srgbClr val="0070C0"/>
                </a:solidFill>
              </a:rPr>
              <a:t>.</a:t>
            </a:r>
          </a:p>
          <a:p>
            <a:pPr algn="ctr"/>
            <a:r>
              <a:rPr lang="pt-BR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FUNDO MUSICAL: AMAZING GRACE</a:t>
            </a:r>
            <a:endParaRPr lang="pt-BR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33464"/>
            <a:ext cx="2160240" cy="17526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8" name="Bisel 7"/>
          <p:cNvSpPr/>
          <p:nvPr/>
        </p:nvSpPr>
        <p:spPr>
          <a:xfrm>
            <a:off x="323528" y="2060848"/>
            <a:ext cx="3024336" cy="648072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400" dirty="0" smtClean="0"/>
              <a:t>FORMATADO POR:</a:t>
            </a:r>
          </a:p>
          <a:p>
            <a:pPr algn="ctr"/>
            <a:r>
              <a:rPr lang="pt-BR" sz="1400" dirty="0" smtClean="0"/>
              <a:t>ANTONIO VENDRAMIN I NETO</a:t>
            </a:r>
            <a:endParaRPr lang="pt-BR" sz="1400" dirty="0"/>
          </a:p>
        </p:txBody>
      </p:sp>
    </p:spTree>
    <p:extLst>
      <p:ext uri="{BB962C8B-B14F-4D97-AF65-F5344CB8AC3E}">
        <p14:creationId xmlns:p14="http://schemas.microsoft.com/office/powerpoint/2010/main" val="3500273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Click="0" advTm="40000">
        <p14:honeycomb/>
        <p:sndAc>
          <p:stSnd loop="1">
            <p:snd r:embed="rId2" name="Amazing Grace.wav"/>
          </p:stSnd>
        </p:sndAc>
      </p:transition>
    </mc:Choice>
    <mc:Fallback xmlns="">
      <p:transition spd="slow" advClick="0" advTm="40000">
        <p:fade/>
        <p:sndAc>
          <p:stSnd loop="1">
            <p:snd r:embed="rId7" name="Amazing Grac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o Office">
  <a:themeElements>
    <a:clrScheme name="Folhagem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Mediano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Ângulo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1157</TotalTime>
  <Words>302</Words>
  <Application>Microsoft Office PowerPoint</Application>
  <PresentationFormat>Apresentação na tela (4:3)</PresentationFormat>
  <Paragraphs>81</Paragraphs>
  <Slides>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8</vt:i4>
      </vt:variant>
    </vt:vector>
  </HeadingPairs>
  <TitlesOfParts>
    <vt:vector size="9" baseType="lpstr">
      <vt:lpstr>Tema do Office</vt:lpstr>
      <vt:lpstr> A poetisa  NORMA  AP. SILVEIRA DE MORAES  APRESENTA A SEGUIR    UM TEXTO DE EXCELENTE MAGIA    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TONINHO</dc:creator>
  <cp:lastModifiedBy>Toninho</cp:lastModifiedBy>
  <cp:revision>160</cp:revision>
  <dcterms:created xsi:type="dcterms:W3CDTF">2013-06-20T18:50:58Z</dcterms:created>
  <dcterms:modified xsi:type="dcterms:W3CDTF">2013-07-26T18:27:49Z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