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50" r:id="rId2"/>
  </p:sldMasterIdLst>
  <p:notesMasterIdLst>
    <p:notesMasterId r:id="rId14"/>
  </p:notesMasterIdLst>
  <p:sldIdLst>
    <p:sldId id="256" r:id="rId3"/>
    <p:sldId id="261" r:id="rId4"/>
    <p:sldId id="262" r:id="rId5"/>
    <p:sldId id="265" r:id="rId6"/>
    <p:sldId id="266" r:id="rId7"/>
    <p:sldId id="267" r:id="rId8"/>
    <p:sldId id="268" r:id="rId9"/>
    <p:sldId id="269" r:id="rId10"/>
    <p:sldId id="271" r:id="rId11"/>
    <p:sldId id="272" r:id="rId12"/>
    <p:sldId id="27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0A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9701" autoAdjust="0"/>
  </p:normalViewPr>
  <p:slideViewPr>
    <p:cSldViewPr>
      <p:cViewPr varScale="1">
        <p:scale>
          <a:sx n="55" d="100"/>
          <a:sy n="55" d="100"/>
        </p:scale>
        <p:origin x="1142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8D5D77-B9F2-4108-AC6D-823E7AE72829}" type="datetimeFigureOut">
              <a:rPr lang="en-US" smtClean="0"/>
              <a:t>9/4/2015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B3E59A-571A-4889-81C5-AB243F1CCCA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919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2774020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13239997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17283654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283423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26785011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3957974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18452540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37476497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34100933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20937583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pt-BR" sz="1200" noProof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</p:spTree>
    <p:extLst>
      <p:ext uri="{BB962C8B-B14F-4D97-AF65-F5344CB8AC3E}">
        <p14:creationId xmlns:p14="http://schemas.microsoft.com/office/powerpoint/2010/main" val="2341678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949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49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85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84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566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417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83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500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596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20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631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925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23528" y="188640"/>
            <a:ext cx="8496944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 FOME </a:t>
            </a:r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E A DOR</a:t>
            </a:r>
          </a:p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 QUE </a:t>
            </a:r>
            <a:r>
              <a:rPr lang="pt-BR" sz="6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SE </a:t>
            </a:r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ALASTRAM</a:t>
            </a:r>
          </a:p>
          <a:p>
            <a:pPr algn="ctr"/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dirty="0" smtClean="0">
                <a:ln w="0"/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reflection blurRad="6350" stA="53000" endA="300" endPos="35500" dir="5400000" sy="-90000" algn="bl" rotWithShape="0"/>
                </a:effectLst>
              </a:rPr>
              <a:t>TEXTO E FORMATAÇÃO</a:t>
            </a:r>
          </a:p>
          <a:p>
            <a:pPr algn="ctr"/>
            <a:r>
              <a:rPr lang="pt-BR" sz="4000" dirty="0" smtClean="0">
                <a:ln w="0"/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reflection blurRad="6350" stA="53000" endA="300" endPos="35500" dir="5400000" sy="-90000" algn="bl" rotWithShape="0"/>
                </a:effectLst>
              </a:rPr>
              <a:t>NORMA AP SILVEIRA DE MORAES</a:t>
            </a:r>
          </a:p>
          <a:p>
            <a:pPr algn="ctr"/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WWW.SERGRASAN.COM</a:t>
            </a:r>
            <a:endParaRPr lang="pt-BR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dirty="0" smtClean="0">
                <a:ln w="0"/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reflection blurRad="6350" stA="53000" endA="300" endPos="35500" dir="5400000" sy="-90000" algn="bl" rotWithShape="0"/>
                </a:effectLst>
              </a:rPr>
              <a:t>NORMA SILVEIRA MORAES SLIDES</a:t>
            </a:r>
          </a:p>
          <a:p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9218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  <p:sndAc>
          <p:stSnd loop="1">
            <p:snd r:embed="rId3" name="(Celin Dion)-Titanic.wav"/>
          </p:stSnd>
        </p:sndAc>
      </p:transition>
    </mc:Choice>
    <mc:Fallback>
      <p:transition spd="slow" advClick="0" advTm="15000">
        <p:fade/>
        <p:sndAc>
          <p:stSnd loop="1">
            <p:snd r:embed="rId3" name="(Celin Dion)-Titan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3" animBg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-117011" y="-4796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23528" y="116632"/>
            <a:ext cx="86409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ln w="0"/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reflection blurRad="6350" stA="53000" endA="300" endPos="35500" dir="5400000" sy="-90000" algn="bl" rotWithShape="0"/>
                </a:effectLst>
              </a:rPr>
              <a:t>O Brasil é um paraíso em comparação com alguns países africanos, Síria, Afeganistão... </a:t>
            </a:r>
          </a:p>
          <a:p>
            <a:pPr algn="ctr"/>
            <a:r>
              <a:rPr lang="pt-BR" sz="3600" dirty="0">
                <a:ln w="0"/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reflection blurRad="6350" stA="53000" endA="300" endPos="35500" dir="5400000" sy="-90000" algn="bl" rotWithShape="0"/>
                </a:effectLst>
              </a:rPr>
              <a:t>Na Síria temos o maior número de refugiados do mundo. É triste assistirmos pela TV pessoas morrendo de fome, sendo maltratados, crianças judiadas e mulheres expostas a má sorte.</a:t>
            </a:r>
          </a:p>
        </p:txBody>
      </p:sp>
    </p:spTree>
    <p:extLst>
      <p:ext uri="{BB962C8B-B14F-4D97-AF65-F5344CB8AC3E}">
        <p14:creationId xmlns:p14="http://schemas.microsoft.com/office/powerpoint/2010/main" val="239559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520" y="269757"/>
            <a:ext cx="84969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Aqui jogamos comida fora, temos conforto, consumimos de tudo, frutas, verduras e até carne ou algum sorvete de vez em quando. Temos um suco para tomar, o pão e o café de manhã, vale lembrar que temos pobreza também.</a:t>
            </a:r>
          </a:p>
        </p:txBody>
      </p:sp>
    </p:spTree>
    <p:extLst>
      <p:ext uri="{BB962C8B-B14F-4D97-AF65-F5344CB8AC3E}">
        <p14:creationId xmlns:p14="http://schemas.microsoft.com/office/powerpoint/2010/main" val="213995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520" y="116632"/>
            <a:ext cx="8568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Mas o que está acontecendo lá fora é desumano. Pessoas fugindo em barcos que naufragam, trens superlotados e muita violência. </a:t>
            </a:r>
          </a:p>
        </p:txBody>
      </p:sp>
    </p:spTree>
    <p:extLst>
      <p:ext uri="{BB962C8B-B14F-4D97-AF65-F5344CB8AC3E}">
        <p14:creationId xmlns:p14="http://schemas.microsoft.com/office/powerpoint/2010/main" val="712950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05252" y="336116"/>
            <a:ext cx="8424936" cy="30469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200" b="1" dirty="0">
                <a:ln/>
                <a:gradFill flip="none" rotWithShape="1">
                  <a:gsLst>
                    <a:gs pos="0">
                      <a:schemeClr val="accent3">
                        <a:lumMod val="0"/>
                        <a:lumOff val="100000"/>
                      </a:schemeClr>
                    </a:gs>
                    <a:gs pos="35000">
                      <a:schemeClr val="accent3">
                        <a:lumMod val="0"/>
                        <a:lumOff val="100000"/>
                      </a:schemeClr>
                    </a:gs>
                    <a:gs pos="100000">
                      <a:schemeClr val="accent3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Crianças inocentes morrem na praia, pais que choram, tanto desespero, tanta dor e desumanidade. É tanto sofrimento, tanto nada, nem sonho, nem esperança para se motivarem. Pobre povo, expulsos de suas pátrias mãe...sem esperança, só a fé...</a:t>
            </a:r>
            <a:endParaRPr lang="pt-BR" sz="3200" b="1" dirty="0">
              <a:ln/>
              <a:gradFill flip="none" rotWithShape="1">
                <a:gsLst>
                  <a:gs pos="0">
                    <a:schemeClr val="accent3">
                      <a:lumMod val="0"/>
                      <a:lumOff val="100000"/>
                    </a:schemeClr>
                  </a:gs>
                  <a:gs pos="35000">
                    <a:schemeClr val="accent3">
                      <a:lumMod val="0"/>
                      <a:lumOff val="100000"/>
                    </a:schemeClr>
                  </a:gs>
                  <a:gs pos="100000">
                    <a:schemeClr val="accent3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489061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23528" y="260648"/>
            <a:ext cx="85689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Segundo a ONU há no mundo cerca de 60 milhões de refugiados, muitos vivendo em campos de refugiados em pobreza extrema,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onde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falta até o mais básico, a principal população é da Síria.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Vale lembrar que o nosso Brasil é um país de fartura, que dá de tudo. </a:t>
            </a:r>
          </a:p>
        </p:txBody>
      </p:sp>
    </p:spTree>
    <p:extLst>
      <p:ext uri="{BB962C8B-B14F-4D97-AF65-F5344CB8AC3E}">
        <p14:creationId xmlns:p14="http://schemas.microsoft.com/office/powerpoint/2010/main" val="1952054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520" y="188640"/>
            <a:ext cx="84969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>
                  <a:solidFill>
                    <a:schemeClr val="accent5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Vale lembrar que o nosso Brasil é um país de fartura, que dá de tudo. </a:t>
            </a:r>
          </a:p>
          <a:p>
            <a:pPr algn="ctr"/>
            <a:r>
              <a:rPr lang="pt-BR" sz="3200" b="1" dirty="0">
                <a:ln w="12700">
                  <a:solidFill>
                    <a:schemeClr val="accent5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É um país desgastado pelas más administrações em vários setores, principalmente pelos políticos, principalmente alguns que tem uma melancia no lugar de cérebro e só pensam em se enriquecer a custa do dinheiro público, aonde seria ainda melhor se houvesse uma melhor distribuição do dinheiro público e cuidados com as próprias terras no Brasil.</a:t>
            </a:r>
          </a:p>
        </p:txBody>
      </p:sp>
    </p:spTree>
    <p:extLst>
      <p:ext uri="{BB962C8B-B14F-4D97-AF65-F5344CB8AC3E}">
        <p14:creationId xmlns:p14="http://schemas.microsoft.com/office/powerpoint/2010/main" val="1630942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1520" y="188640"/>
            <a:ext cx="88924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dist="38100" dir="2700000" algn="tl" rotWithShape="0">
                    <a:schemeClr val="accent2"/>
                  </a:outerShdw>
                </a:effectLst>
              </a:rPr>
              <a:t>Apesar do desperdício de tudo, Brasil é mais humanitário, sem guerras e conflitos internos, salva birras de políticos que se acham donos do mundo. É um país abençoado, de povo carismático, aonde tudo que se planta dá...</a:t>
            </a:r>
          </a:p>
        </p:txBody>
      </p:sp>
    </p:spTree>
    <p:extLst>
      <p:ext uri="{BB962C8B-B14F-4D97-AF65-F5344CB8AC3E}">
        <p14:creationId xmlns:p14="http://schemas.microsoft.com/office/powerpoint/2010/main" val="1037315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332656"/>
            <a:ext cx="82089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3462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dist="38100" dir="2700000" algn="bl" rotWithShape="0">
                    <a:schemeClr val="accent5"/>
                  </a:outerShdw>
                </a:effectLst>
              </a:rPr>
              <a:t>Vale a pena refletir com piedade a situação de povo que não tem nada, mal tem a vida correndo nas veias...e dar mais valor ao nosso país...</a:t>
            </a:r>
          </a:p>
          <a:p>
            <a:pPr algn="ctr"/>
            <a:r>
              <a:rPr lang="pt-BR" sz="3600" b="1" dirty="0">
                <a:ln w="13462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dist="38100" dir="2700000" algn="bl" rotWithShape="0">
                    <a:schemeClr val="accent5"/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57463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67544" y="260648"/>
            <a:ext cx="820891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HÁ TANTA DOR! COMO SOFREM ESTES REFUGIADOS, SEM LAR, PERDENDO MEMBROS DA FAMÍLIA...DOR, DESESPERO...NADA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SÓ DEUS PODE INTERVIR NA SORTE DESTAS PESSOAS...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FLORES DESPETALADAS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PÉTALAS QUE VOAM...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04/09/15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63692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923544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1177925" y="3868402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1544638" y="4722477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2184400" y="4763753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2332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2327275" y="4071602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2124075" y="3381040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188640"/>
            <a:ext cx="842493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CRÉDITOS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CRÔNICA E FORMATAÇÃO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MÚSICA. TITANIC </a:t>
            </a:r>
            <a:r>
              <a:rPr lang="pt-BR" sz="3200" b="1" smtClean="0">
                <a:solidFill>
                  <a:srgbClr val="FFFF00"/>
                </a:solidFill>
              </a:rPr>
              <a:t>CELINE DION</a:t>
            </a:r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A DIFERENÇA QUE NO TITANIC ERAM RICOS...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E OS REFUGIADOS SÃO PESSOAS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QUE FOGEM DA GUERRA E DA FOME,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MAS MUITOS NAUFRAGAM... 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hlinkClick r:id="rId4"/>
              </a:rPr>
              <a:t>WWW.SERGRASAN.COM</a:t>
            </a:r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NORMA SILVEIRA MORAES SLIDES</a:t>
            </a:r>
          </a:p>
          <a:p>
            <a:endParaRPr lang="pt-B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563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B8097CE7-1CE6-4F8B-AA73-1DE6B3F0E1F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Pétalas flutuantes animadas</Template>
  <TotalTime>0</TotalTime>
  <Words>448</Words>
  <Application>Microsoft Office PowerPoint</Application>
  <PresentationFormat>Apresentação na tela (4:3)</PresentationFormat>
  <Paragraphs>37</Paragraphs>
  <Slides>11</Slides>
  <Notes>11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4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2015-09-04T19:35:56Z</dcterms:created>
  <dcterms:modified xsi:type="dcterms:W3CDTF">2015-09-04T20:46:55Z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TC019647939991</vt:lpwstr>
  </property>
  <property fmtid="{D5CDD505-2E9C-101B-9397-08002B2CF9AE}" pid="3" name="_MarkAsFinal">
    <vt:bool>true</vt:bool>
  </property>
</Properties>
</file>