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Default Extension="wdp" ContentType="image/vnd.ms-photo"/>
  <Default Extension="gif" ContentType="image/gif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26" r:id="rId1"/>
  </p:sldMasterIdLst>
  <p:sldIdLst>
    <p:sldId id="257" r:id="rId2"/>
    <p:sldId id="269" r:id="rId3"/>
    <p:sldId id="258" r:id="rId4"/>
    <p:sldId id="259" r:id="rId5"/>
    <p:sldId id="271" r:id="rId6"/>
    <p:sldId id="260" r:id="rId7"/>
    <p:sldId id="273" r:id="rId8"/>
    <p:sldId id="274" r:id="rId9"/>
    <p:sldId id="262" r:id="rId10"/>
    <p:sldId id="263" r:id="rId11"/>
    <p:sldId id="264" r:id="rId12"/>
    <p:sldId id="275" r:id="rId13"/>
    <p:sldId id="266" r:id="rId14"/>
    <p:sldId id="267" r:id="rId15"/>
    <p:sldId id="272" r:id="rId16"/>
    <p:sldId id="270" r:id="rId17"/>
    <p:sldId id="276" r:id="rId18"/>
    <p:sldId id="277" r:id="rId19"/>
    <p:sldId id="278" r:id="rId20"/>
    <p:sldId id="280" r:id="rId21"/>
    <p:sldId id="279" r:id="rId22"/>
  </p:sldIdLst>
  <p:sldSz cx="9144000" cy="6858000" type="screen4x3"/>
  <p:notesSz cx="6858000" cy="9144000"/>
  <p:defaultTextStyle>
    <a:defPPr>
      <a:defRPr lang="pt-B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 varScale="1">
        <p:scale>
          <a:sx n="55" d="100"/>
          <a:sy n="55" d="100"/>
        </p:scale>
        <p:origin x="1142" y="6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ableStyles" Target="tableStyle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pt-BR" smtClean="0"/>
              <a:t>Clique para editar o estilo do subtítulo mestre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D582DE-3129-4E1D-809C-A83E3EFA18E4}" type="datetimeFigureOut">
              <a:rPr lang="pt-BR" smtClean="0"/>
              <a:t>07/02/2016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23AF6D-BE12-4330-9660-AD410FC46BC0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87453822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500" advClick="0" advTm="20000">
        <p14:vortex dir="r"/>
      </p:transition>
    </mc:Choice>
    <mc:Fallback>
      <p:transition spd="slow" advClick="0" advTm="2000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D582DE-3129-4E1D-809C-A83E3EFA18E4}" type="datetimeFigureOut">
              <a:rPr lang="pt-BR" smtClean="0"/>
              <a:t>07/02/2016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23AF6D-BE12-4330-9660-AD410FC46BC0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43503593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500" advClick="0" advTm="20000">
        <p14:vortex dir="r"/>
      </p:transition>
    </mc:Choice>
    <mc:Fallback>
      <p:transition spd="slow" advClick="0" advTm="2000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D582DE-3129-4E1D-809C-A83E3EFA18E4}" type="datetimeFigureOut">
              <a:rPr lang="pt-BR" smtClean="0"/>
              <a:t>07/02/2016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23AF6D-BE12-4330-9660-AD410FC46BC0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06939994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500" advClick="0" advTm="20000">
        <p14:vortex dir="r"/>
      </p:transition>
    </mc:Choice>
    <mc:Fallback>
      <p:transition spd="slow" advClick="0" advTm="2000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D582DE-3129-4E1D-809C-A83E3EFA18E4}" type="datetimeFigureOut">
              <a:rPr lang="pt-BR" smtClean="0"/>
              <a:t>07/02/2016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23AF6D-BE12-4330-9660-AD410FC46BC0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25152912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500" advClick="0" advTm="20000">
        <p14:vortex dir="r"/>
      </p:transition>
    </mc:Choice>
    <mc:Fallback>
      <p:transition spd="slow" advClick="0" advTm="2000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5" name="Espaço Reservado para Texto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6" name="Espaço Reservado para Conteúdo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7" name="Espaço Reservado para Dat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D582DE-3129-4E1D-809C-A83E3EFA18E4}" type="datetimeFigureOut">
              <a:rPr lang="pt-BR" smtClean="0"/>
              <a:t>07/02/2016</a:t>
            </a:fld>
            <a:endParaRPr lang="pt-BR"/>
          </a:p>
        </p:txBody>
      </p:sp>
      <p:sp>
        <p:nvSpPr>
          <p:cNvPr id="8" name="Espaço Reservado para Rodapé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9" name="Espaço Reservado para Número de Slid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23AF6D-BE12-4330-9660-AD410FC46BC0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416792227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500" advClick="0" advTm="20000">
        <p14:vortex dir="r"/>
      </p:transition>
    </mc:Choice>
    <mc:Fallback>
      <p:transition spd="slow" advClick="0" advTm="20000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Dat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D582DE-3129-4E1D-809C-A83E3EFA18E4}" type="datetimeFigureOut">
              <a:rPr lang="pt-BR" smtClean="0"/>
              <a:t>07/02/2016</a:t>
            </a:fld>
            <a:endParaRPr lang="pt-BR"/>
          </a:p>
        </p:txBody>
      </p:sp>
      <p:sp>
        <p:nvSpPr>
          <p:cNvPr id="4" name="Espaço Reservado para Rodapé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5" name="Espaço Reservado para Número de Slid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23AF6D-BE12-4330-9660-AD410FC46BC0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33929014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500" advClick="0" advTm="20000">
        <p14:vortex dir="r"/>
      </p:transition>
    </mc:Choice>
    <mc:Fallback>
      <p:transition spd="slow" advClick="0" advTm="2000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Data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D582DE-3129-4E1D-809C-A83E3EFA18E4}" type="datetimeFigureOut">
              <a:rPr lang="pt-BR" smtClean="0"/>
              <a:t>07/02/2016</a:t>
            </a:fld>
            <a:endParaRPr lang="pt-BR"/>
          </a:p>
        </p:txBody>
      </p:sp>
      <p:sp>
        <p:nvSpPr>
          <p:cNvPr id="3" name="Espaço Reservado para Rodapé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23AF6D-BE12-4330-9660-AD410FC46BC0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44779076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500" advClick="0" advTm="20000">
        <p14:vortex dir="r"/>
      </p:transition>
    </mc:Choice>
    <mc:Fallback>
      <p:transition spd="slow" advClick="0" advTm="20000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D582DE-3129-4E1D-809C-A83E3EFA18E4}" type="datetimeFigureOut">
              <a:rPr lang="pt-BR" smtClean="0"/>
              <a:t>07/02/2016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23AF6D-BE12-4330-9660-AD410FC46BC0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29705248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500" advClick="0" advTm="20000">
        <p14:vortex dir="r"/>
      </p:transition>
    </mc:Choice>
    <mc:Fallback>
      <p:transition spd="slow" advClick="0" advTm="20000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Imagem 2"/>
          <p:cNvSpPr>
            <a:spLocks noGrp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endParaRPr lang="pt-BR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D582DE-3129-4E1D-809C-A83E3EFA18E4}" type="datetimeFigureOut">
              <a:rPr lang="pt-BR" smtClean="0"/>
              <a:t>07/02/2016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23AF6D-BE12-4330-9660-AD410FC46BC0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65549333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500" advClick="0" advTm="20000">
        <p14:vortex dir="r"/>
      </p:transition>
    </mc:Choice>
    <mc:Fallback>
      <p:transition spd="slow" advClick="0" advTm="20000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D582DE-3129-4E1D-809C-A83E3EFA18E4}" type="datetimeFigureOut">
              <a:rPr lang="pt-BR" smtClean="0"/>
              <a:t>07/02/2016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23AF6D-BE12-4330-9660-AD410FC46BC0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86780473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500" advClick="0" advTm="20000">
        <p14:vortex dir="r"/>
      </p:transition>
    </mc:Choice>
    <mc:Fallback>
      <p:transition spd="slow" advClick="0" advTm="20000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e texto vertic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D582DE-3129-4E1D-809C-A83E3EFA18E4}" type="datetimeFigureOut">
              <a:rPr lang="pt-BR" smtClean="0"/>
              <a:t>07/02/2016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23AF6D-BE12-4330-9660-AD410FC46BC0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49213693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500" advClick="0" advTm="20000">
        <p14:vortex dir="r"/>
      </p:transition>
    </mc:Choice>
    <mc:Fallback>
      <p:transition spd="slow" advClick="0" advTm="20000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Título 1"/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FD582DE-3129-4E1D-809C-A83E3EFA18E4}" type="datetimeFigureOut">
              <a:rPr lang="pt-BR" smtClean="0"/>
              <a:t>07/02/2016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623AF6D-BE12-4330-9660-AD410FC46BC0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28782925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27" r:id="rId1"/>
    <p:sldLayoutId id="2147483728" r:id="rId2"/>
    <p:sldLayoutId id="2147483729" r:id="rId3"/>
    <p:sldLayoutId id="2147483730" r:id="rId4"/>
    <p:sldLayoutId id="2147483731" r:id="rId5"/>
    <p:sldLayoutId id="2147483732" r:id="rId6"/>
    <p:sldLayoutId id="2147483733" r:id="rId7"/>
    <p:sldLayoutId id="2147483734" r:id="rId8"/>
    <p:sldLayoutId id="2147483735" r:id="rId9"/>
    <p:sldLayoutId id="2147483736" r:id="rId10"/>
    <p:sldLayoutId id="2147483737" r:id="rId11"/>
  </p:sldLayoutIdLst>
  <mc:AlternateContent xmlns:mc="http://schemas.openxmlformats.org/markup-compatibility/2006">
    <mc:Choice xmlns:p14="http://schemas.microsoft.com/office/powerpoint/2010/main" Requires="p14">
      <p:transition spd="slow" p14:dur="6500" advClick="0" advTm="20000">
        <p14:vortex dir="r"/>
      </p:transition>
    </mc:Choice>
    <mc:Fallback>
      <p:transition spd="slow" advClick="0" advTm="20000">
        <p:fade/>
      </p:transition>
    </mc:Fallback>
  </mc:AlternateContent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t-BR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Relationship Id="rId4" Type="http://schemas.openxmlformats.org/officeDocument/2006/relationships/hyperlink" Target="http://www.sergrasan.com/" TargetMode="Externa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gif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microsoft.com/office/2007/relationships/hdphoto" Target="../media/hdphoto2.wdp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microsoft.com/office/2007/relationships/hdphoto" Target="../media/hdphoto3.wdp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gif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microsoft.com/office/2007/relationships/hdphoto" Target="../media/hdphoto4.wdp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gif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microsoft.com/office/2007/relationships/hdphoto" Target="../media/hdphoto5.wdp"/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gif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hyperlink" Target="http://www.sergrasan.com/" TargetMode="External"/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t-BR"/>
          </a:p>
        </p:txBody>
      </p:sp>
      <p:pic>
        <p:nvPicPr>
          <p:cNvPr id="4" name="Espaço Reservado para Conteúdo 3"/>
          <p:cNvPicPr>
            <a:picLocks noGrp="1" noChangeAspect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7190509"/>
          </a:xfrm>
        </p:spPr>
      </p:pic>
      <p:sp>
        <p:nvSpPr>
          <p:cNvPr id="5" name="CaixaDeTexto 4"/>
          <p:cNvSpPr txBox="1"/>
          <p:nvPr/>
        </p:nvSpPr>
        <p:spPr>
          <a:xfrm>
            <a:off x="166255" y="166255"/>
            <a:ext cx="8853054" cy="741741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6000" b="1" dirty="0">
                <a:solidFill>
                  <a:srgbClr val="FFC000"/>
                </a:solidFill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</a:effectLst>
              </a:rPr>
              <a:t>No livro da vida...</a:t>
            </a:r>
            <a:endParaRPr lang="pt-BR" sz="6000" dirty="0">
              <a:solidFill>
                <a:srgbClr val="FFC000"/>
              </a:solidFill>
              <a:effectLst>
                <a:glow rad="228600">
                  <a:schemeClr val="accent1">
                    <a:satMod val="175000"/>
                    <a:alpha val="40000"/>
                  </a:schemeClr>
                </a:glow>
              </a:effectLst>
            </a:endParaRPr>
          </a:p>
          <a:p>
            <a:pPr algn="ctr"/>
            <a:r>
              <a:rPr lang="pt-BR" sz="3200" b="1" dirty="0" smtClean="0">
                <a:solidFill>
                  <a:srgbClr val="FFC000"/>
                </a:solidFill>
              </a:rPr>
              <a:t>Poesia </a:t>
            </a:r>
            <a:r>
              <a:rPr lang="pt-BR" sz="3200" b="1" dirty="0">
                <a:solidFill>
                  <a:srgbClr val="FFC000"/>
                </a:solidFill>
              </a:rPr>
              <a:t>Norma </a:t>
            </a:r>
            <a:r>
              <a:rPr lang="pt-BR" sz="3200" b="1" dirty="0" smtClean="0">
                <a:solidFill>
                  <a:srgbClr val="FFC000"/>
                </a:solidFill>
              </a:rPr>
              <a:t>Aparecida </a:t>
            </a:r>
            <a:r>
              <a:rPr lang="pt-BR" sz="3200" b="1" dirty="0">
                <a:solidFill>
                  <a:srgbClr val="FFC000"/>
                </a:solidFill>
              </a:rPr>
              <a:t>Silveira de </a:t>
            </a:r>
            <a:r>
              <a:rPr lang="pt-BR" sz="3200" b="1" dirty="0" smtClean="0">
                <a:solidFill>
                  <a:srgbClr val="FFC000"/>
                </a:solidFill>
              </a:rPr>
              <a:t>Moraes</a:t>
            </a:r>
          </a:p>
          <a:p>
            <a:pPr algn="ctr"/>
            <a:endParaRPr lang="pt-BR" sz="3200" b="1" dirty="0">
              <a:solidFill>
                <a:srgbClr val="FFC000"/>
              </a:solidFill>
            </a:endParaRPr>
          </a:p>
          <a:p>
            <a:pPr algn="ctr"/>
            <a:endParaRPr lang="pt-BR" sz="3200" b="1" dirty="0" smtClean="0">
              <a:solidFill>
                <a:srgbClr val="FFC000"/>
              </a:solidFill>
            </a:endParaRPr>
          </a:p>
          <a:p>
            <a:pPr algn="ctr"/>
            <a:endParaRPr lang="pt-BR" sz="3200" b="1" dirty="0">
              <a:solidFill>
                <a:srgbClr val="FFC000"/>
              </a:solidFill>
            </a:endParaRPr>
          </a:p>
          <a:p>
            <a:pPr algn="ctr"/>
            <a:endParaRPr lang="pt-BR" sz="3200" b="1" dirty="0" smtClean="0">
              <a:solidFill>
                <a:srgbClr val="FFC000"/>
              </a:solidFill>
            </a:endParaRPr>
          </a:p>
          <a:p>
            <a:pPr algn="ctr"/>
            <a:endParaRPr lang="pt-BR" sz="3200" b="1" dirty="0">
              <a:solidFill>
                <a:srgbClr val="FFC000"/>
              </a:solidFill>
            </a:endParaRPr>
          </a:p>
          <a:p>
            <a:pPr algn="ctr"/>
            <a:endParaRPr lang="pt-BR" sz="3200" b="1" dirty="0" smtClean="0">
              <a:solidFill>
                <a:srgbClr val="FFC000"/>
              </a:solidFill>
            </a:endParaRPr>
          </a:p>
          <a:p>
            <a:pPr algn="ctr"/>
            <a:r>
              <a:rPr lang="pt-BR" sz="3200" b="1" dirty="0" smtClean="0">
                <a:solidFill>
                  <a:srgbClr val="FFC000"/>
                </a:solidFill>
              </a:rPr>
              <a:t>Divulgação</a:t>
            </a:r>
          </a:p>
          <a:p>
            <a:pPr algn="ctr"/>
            <a:r>
              <a:rPr lang="pt-BR" sz="6000" b="1" dirty="0" smtClean="0">
                <a:solidFill>
                  <a:srgbClr val="FFC000"/>
                </a:solidFill>
                <a:hlinkClick r:id="rId4"/>
              </a:rPr>
              <a:t>www.sergrasan.com</a:t>
            </a:r>
            <a:endParaRPr lang="pt-BR" sz="6000" b="1" dirty="0" smtClean="0">
              <a:solidFill>
                <a:srgbClr val="FFC000"/>
              </a:solidFill>
            </a:endParaRPr>
          </a:p>
          <a:p>
            <a:pPr algn="ctr"/>
            <a:r>
              <a:rPr lang="pt-BR" sz="6000" b="1" dirty="0" smtClean="0">
                <a:solidFill>
                  <a:srgbClr val="FFC000"/>
                </a:solidFill>
              </a:rPr>
              <a:t>Norma Silveira Slides </a:t>
            </a:r>
            <a:endParaRPr lang="pt-BR" sz="6000" dirty="0">
              <a:solidFill>
                <a:srgbClr val="FFC000"/>
              </a:solidFill>
            </a:endParaRPr>
          </a:p>
          <a:p>
            <a:pPr algn="ctr"/>
            <a:r>
              <a:rPr lang="pt-BR" sz="4000" b="1" dirty="0">
                <a:solidFill>
                  <a:srgbClr val="FFC000"/>
                </a:solidFill>
              </a:rPr>
              <a:t> </a:t>
            </a:r>
            <a:endParaRPr lang="pt-BR" sz="4000" dirty="0">
              <a:solidFill>
                <a:srgbClr val="FFC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8212288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500" advClick="0" advTm="20000">
        <p14:vortex dir="r"/>
        <p:sndAc>
          <p:stSnd loop="1">
            <p:snd r:embed="rId2" name="Vanusa mudanças.wav"/>
          </p:stSnd>
        </p:sndAc>
      </p:transition>
    </mc:Choice>
    <mc:Fallback>
      <p:transition spd="slow" advClick="0" advTm="20000">
        <p:fade/>
        <p:sndAc>
          <p:stSnd loop="1">
            <p:snd r:embed="rId2" name="Vanusa mudanças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t-BR"/>
          </a:p>
        </p:txBody>
      </p:sp>
      <p:pic>
        <p:nvPicPr>
          <p:cNvPr id="4" name="Espaço Reservado para Conteúdo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93964" y="0"/>
            <a:ext cx="9573490" cy="6858000"/>
          </a:xfrm>
        </p:spPr>
      </p:pic>
      <p:sp>
        <p:nvSpPr>
          <p:cNvPr id="5" name="CaixaDeTexto 4"/>
          <p:cNvSpPr txBox="1"/>
          <p:nvPr/>
        </p:nvSpPr>
        <p:spPr>
          <a:xfrm>
            <a:off x="0" y="0"/>
            <a:ext cx="9379526" cy="286232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3600" b="1" dirty="0">
                <a:effectLst>
                  <a:glow rad="139700">
                    <a:schemeClr val="accent4">
                      <a:satMod val="175000"/>
                      <a:alpha val="40000"/>
                    </a:schemeClr>
                  </a:glow>
                </a:effectLst>
              </a:rPr>
              <a:t>Quem não gosta de</a:t>
            </a:r>
            <a:r>
              <a:rPr lang="pt-BR" sz="3600" dirty="0">
                <a:effectLst>
                  <a:glow rad="139700">
                    <a:schemeClr val="accent4">
                      <a:satMod val="175000"/>
                      <a:alpha val="40000"/>
                    </a:schemeClr>
                  </a:glow>
                </a:effectLst>
              </a:rPr>
              <a:t> </a:t>
            </a:r>
            <a:r>
              <a:rPr lang="pt-BR" sz="3600" b="1" dirty="0">
                <a:effectLst>
                  <a:glow rad="139700">
                    <a:schemeClr val="accent4">
                      <a:satMod val="175000"/>
                      <a:alpha val="40000"/>
                    </a:schemeClr>
                  </a:glow>
                </a:effectLst>
              </a:rPr>
              <a:t>revisitar as páginas preenchidas</a:t>
            </a:r>
          </a:p>
          <a:p>
            <a:pPr algn="ctr"/>
            <a:r>
              <a:rPr lang="pt-BR" sz="3600" b="1" dirty="0">
                <a:effectLst>
                  <a:glow rad="139700">
                    <a:schemeClr val="accent4">
                      <a:satMod val="175000"/>
                      <a:alpha val="40000"/>
                    </a:schemeClr>
                  </a:glow>
                </a:effectLst>
              </a:rPr>
              <a:t>Do livro da vida as vezes relembrar</a:t>
            </a:r>
          </a:p>
          <a:p>
            <a:pPr algn="ctr"/>
            <a:r>
              <a:rPr lang="pt-BR" sz="3600" b="1" dirty="0">
                <a:effectLst>
                  <a:glow rad="139700">
                    <a:schemeClr val="accent4">
                      <a:satMod val="175000"/>
                      <a:alpha val="40000"/>
                    </a:schemeClr>
                  </a:glow>
                </a:effectLst>
              </a:rPr>
              <a:t>Nas páginas brancas fica ainda o mistério</a:t>
            </a:r>
          </a:p>
          <a:p>
            <a:pPr algn="ctr"/>
            <a:r>
              <a:rPr lang="pt-BR" sz="3600" b="1" dirty="0">
                <a:effectLst>
                  <a:glow rad="139700">
                    <a:schemeClr val="accent4">
                      <a:satMod val="175000"/>
                      <a:alpha val="40000"/>
                    </a:schemeClr>
                  </a:glow>
                </a:effectLst>
              </a:rPr>
              <a:t>Não há nada para ainda celebrar</a:t>
            </a:r>
          </a:p>
        </p:txBody>
      </p:sp>
    </p:spTree>
    <p:extLst>
      <p:ext uri="{BB962C8B-B14F-4D97-AF65-F5344CB8AC3E}">
        <p14:creationId xmlns:p14="http://schemas.microsoft.com/office/powerpoint/2010/main" val="269927772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500" advClick="0" advTm="20000">
        <p14:vortex dir="r"/>
      </p:transition>
    </mc:Choice>
    <mc:Fallback>
      <p:transition spd="slow" advClick="0" advTm="2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t-BR"/>
          </a:p>
        </p:txBody>
      </p:sp>
      <p:pic>
        <p:nvPicPr>
          <p:cNvPr id="4" name="Espaço Reservado para Conteúdo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7999"/>
          </a:xfrm>
        </p:spPr>
      </p:pic>
      <p:sp>
        <p:nvSpPr>
          <p:cNvPr id="5" name="CaixaDeTexto 4"/>
          <p:cNvSpPr txBox="1"/>
          <p:nvPr/>
        </p:nvSpPr>
        <p:spPr>
          <a:xfrm>
            <a:off x="277091" y="152400"/>
            <a:ext cx="8742218" cy="206210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3200" b="1" dirty="0"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</a:rPr>
              <a:t>No livro de destino há muitas histórias</a:t>
            </a:r>
            <a:endParaRPr lang="pt-BR" sz="3200" dirty="0"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</a:endParaRPr>
          </a:p>
          <a:p>
            <a:pPr algn="ctr"/>
            <a:r>
              <a:rPr lang="pt-BR" sz="3200" b="1" dirty="0" smtClean="0"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</a:rPr>
              <a:t>Registradas </a:t>
            </a:r>
            <a:r>
              <a:rPr lang="pt-BR" sz="3200" b="1" dirty="0"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</a:rPr>
              <a:t>de momentos passados</a:t>
            </a:r>
            <a:endParaRPr lang="pt-BR" sz="3200" dirty="0"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</a:endParaRPr>
          </a:p>
          <a:p>
            <a:pPr algn="ctr"/>
            <a:r>
              <a:rPr lang="pt-BR" sz="3200" b="1" dirty="0"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</a:rPr>
              <a:t>Quanta coisa há na história da vida</a:t>
            </a:r>
            <a:endParaRPr lang="pt-BR" sz="3200" dirty="0"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</a:endParaRPr>
          </a:p>
          <a:p>
            <a:pPr algn="ctr"/>
            <a:r>
              <a:rPr lang="pt-BR" sz="3200" b="1" dirty="0"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</a:rPr>
              <a:t>Quantos momentos difíceis superados</a:t>
            </a:r>
            <a:endParaRPr lang="pt-BR" sz="3200" dirty="0"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76169763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500" advClick="0" advTm="20000">
        <p14:vortex dir="r"/>
      </p:transition>
    </mc:Choice>
    <mc:Fallback>
      <p:transition spd="slow" advClick="0" advTm="2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t-BR"/>
          </a:p>
        </p:txBody>
      </p:sp>
      <p:pic>
        <p:nvPicPr>
          <p:cNvPr id="4" name="Espaço Reservado para Conteúdo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96982" y="0"/>
            <a:ext cx="9407237" cy="6857999"/>
          </a:xfrm>
        </p:spPr>
      </p:pic>
      <p:sp>
        <p:nvSpPr>
          <p:cNvPr id="5" name="CaixaDeTexto 4"/>
          <p:cNvSpPr txBox="1"/>
          <p:nvPr/>
        </p:nvSpPr>
        <p:spPr>
          <a:xfrm>
            <a:off x="152400" y="180109"/>
            <a:ext cx="9157855" cy="206210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3200" b="1" dirty="0"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</a:rPr>
              <a:t>A infância com brincadeiras de criança</a:t>
            </a:r>
            <a:endParaRPr lang="pt-BR" sz="3200" dirty="0"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</a:endParaRPr>
          </a:p>
          <a:p>
            <a:pPr algn="ctr"/>
            <a:r>
              <a:rPr lang="pt-BR" sz="3200" b="1" dirty="0"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</a:rPr>
              <a:t>Alguns traumas também somados</a:t>
            </a:r>
            <a:endParaRPr lang="pt-BR" sz="3200" dirty="0"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</a:endParaRPr>
          </a:p>
          <a:p>
            <a:pPr algn="ctr"/>
            <a:r>
              <a:rPr lang="pt-BR" sz="3200" b="1" dirty="0"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</a:rPr>
              <a:t>Crescimento e fases conturbadas</a:t>
            </a:r>
            <a:endParaRPr lang="pt-BR" sz="3200" dirty="0"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</a:endParaRPr>
          </a:p>
          <a:p>
            <a:pPr algn="ctr"/>
            <a:r>
              <a:rPr lang="pt-BR" sz="3200" b="1" dirty="0"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</a:rPr>
              <a:t>É o aprender muitas vezes castigados</a:t>
            </a:r>
            <a:endParaRPr lang="pt-BR" sz="3200" dirty="0"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91624279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500" advClick="0" advTm="20000">
        <p14:vortex dir="r"/>
      </p:transition>
    </mc:Choice>
    <mc:Fallback>
      <p:transition spd="slow" advClick="0" advTm="2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t-BR"/>
          </a:p>
        </p:txBody>
      </p:sp>
      <p:pic>
        <p:nvPicPr>
          <p:cNvPr id="4" name="Espaço Reservado para Conteúdo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954981"/>
          </a:xfrm>
        </p:spPr>
      </p:pic>
      <p:sp>
        <p:nvSpPr>
          <p:cNvPr id="5" name="CaixaDeTexto 4"/>
          <p:cNvSpPr txBox="1"/>
          <p:nvPr/>
        </p:nvSpPr>
        <p:spPr>
          <a:xfrm>
            <a:off x="180109" y="124691"/>
            <a:ext cx="8853055" cy="206210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3200" b="1" dirty="0">
                <a:effectLst>
                  <a:glow rad="139700">
                    <a:schemeClr val="accent1">
                      <a:satMod val="175000"/>
                      <a:alpha val="40000"/>
                    </a:schemeClr>
                  </a:glow>
                </a:effectLst>
              </a:rPr>
              <a:t>A adolescência é testar nossos desafios</a:t>
            </a:r>
            <a:endParaRPr lang="pt-BR" sz="3200" dirty="0">
              <a:effectLst>
                <a:glow rad="139700">
                  <a:schemeClr val="accent1">
                    <a:satMod val="175000"/>
                    <a:alpha val="40000"/>
                  </a:schemeClr>
                </a:glow>
              </a:effectLst>
            </a:endParaRPr>
          </a:p>
          <a:p>
            <a:pPr algn="ctr"/>
            <a:r>
              <a:rPr lang="pt-BR" sz="3200" b="1" dirty="0">
                <a:effectLst>
                  <a:glow rad="139700">
                    <a:schemeClr val="accent1">
                      <a:satMod val="175000"/>
                      <a:alpha val="40000"/>
                    </a:schemeClr>
                  </a:glow>
                </a:effectLst>
              </a:rPr>
              <a:t>Tudo para um jovem é fácil de resolver</a:t>
            </a:r>
            <a:endParaRPr lang="pt-BR" sz="3200" dirty="0">
              <a:effectLst>
                <a:glow rad="139700">
                  <a:schemeClr val="accent1">
                    <a:satMod val="175000"/>
                    <a:alpha val="40000"/>
                  </a:schemeClr>
                </a:glow>
              </a:effectLst>
            </a:endParaRPr>
          </a:p>
          <a:p>
            <a:pPr algn="ctr"/>
            <a:r>
              <a:rPr lang="pt-BR" sz="3200" b="1" dirty="0">
                <a:effectLst>
                  <a:glow rad="139700">
                    <a:schemeClr val="accent1">
                      <a:satMod val="175000"/>
                      <a:alpha val="40000"/>
                    </a:schemeClr>
                  </a:glow>
                </a:effectLst>
              </a:rPr>
              <a:t>É a fase de encontrar os pares, amigos</a:t>
            </a:r>
            <a:endParaRPr lang="pt-BR" sz="3200" dirty="0">
              <a:effectLst>
                <a:glow rad="139700">
                  <a:schemeClr val="accent1">
                    <a:satMod val="175000"/>
                    <a:alpha val="40000"/>
                  </a:schemeClr>
                </a:glow>
              </a:effectLst>
            </a:endParaRPr>
          </a:p>
          <a:p>
            <a:pPr algn="ctr"/>
            <a:r>
              <a:rPr lang="pt-BR" sz="3200" b="1" dirty="0">
                <a:effectLst>
                  <a:glow rad="139700">
                    <a:schemeClr val="accent1">
                      <a:satMod val="175000"/>
                      <a:alpha val="40000"/>
                    </a:schemeClr>
                  </a:glow>
                </a:effectLst>
              </a:rPr>
              <a:t>De achar que vai sempre surpreender</a:t>
            </a:r>
            <a:endParaRPr lang="pt-BR" sz="3200" dirty="0">
              <a:effectLst>
                <a:glow rad="139700">
                  <a:schemeClr val="accent1">
                    <a:satMod val="175000"/>
                    <a:alpha val="40000"/>
                  </a:schemeClr>
                </a:glo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37577463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500" advClick="0" advTm="20000">
        <p14:vortex dir="r"/>
      </p:transition>
    </mc:Choice>
    <mc:Fallback>
      <p:transition spd="slow" advClick="0" advTm="2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t-BR"/>
          </a:p>
        </p:txBody>
      </p:sp>
      <p:pic>
        <p:nvPicPr>
          <p:cNvPr id="4" name="Espaço Reservado para Conteúdo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7999"/>
          </a:xfrm>
        </p:spPr>
      </p:pic>
      <p:sp>
        <p:nvSpPr>
          <p:cNvPr id="5" name="CaixaDeTexto 4"/>
          <p:cNvSpPr txBox="1"/>
          <p:nvPr/>
        </p:nvSpPr>
        <p:spPr>
          <a:xfrm>
            <a:off x="277091" y="166255"/>
            <a:ext cx="8866909" cy="206210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3200" b="1" dirty="0"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</a:rPr>
              <a:t>Crescer nem sempre é fácil, envolve crescer</a:t>
            </a:r>
            <a:endParaRPr lang="pt-BR" sz="3200" dirty="0"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</a:endParaRPr>
          </a:p>
          <a:p>
            <a:pPr algn="ctr"/>
            <a:r>
              <a:rPr lang="pt-BR" sz="3200" b="1" dirty="0"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</a:rPr>
              <a:t>Rabiscar saberes, aprende, no livro da vida</a:t>
            </a:r>
            <a:endParaRPr lang="pt-BR" sz="3200" dirty="0"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</a:endParaRPr>
          </a:p>
          <a:p>
            <a:pPr algn="ctr"/>
            <a:r>
              <a:rPr lang="pt-BR" sz="3200" b="1" dirty="0"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</a:rPr>
              <a:t>A cabeça sempre em revolução até a evolução</a:t>
            </a:r>
            <a:endParaRPr lang="pt-BR" sz="3200" dirty="0"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</a:endParaRPr>
          </a:p>
          <a:p>
            <a:pPr algn="ctr"/>
            <a:r>
              <a:rPr lang="pt-BR" sz="3200" b="1" dirty="0"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</a:rPr>
              <a:t>Adolescência uma idade sem rumo destemida</a:t>
            </a:r>
            <a:endParaRPr lang="pt-BR" sz="3200" dirty="0"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68786721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500" advClick="0" advTm="20000">
        <p14:vortex dir="r"/>
      </p:transition>
    </mc:Choice>
    <mc:Fallback>
      <p:transition spd="slow" advClick="0" advTm="2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t-BR"/>
          </a:p>
        </p:txBody>
      </p:sp>
      <p:pic>
        <p:nvPicPr>
          <p:cNvPr id="4" name="Espaço Reservado para Conteúdo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aturation sat="4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10836" y="0"/>
            <a:ext cx="9254836" cy="6857999"/>
          </a:xfrm>
        </p:spPr>
      </p:pic>
      <p:sp>
        <p:nvSpPr>
          <p:cNvPr id="5" name="CaixaDeTexto 4"/>
          <p:cNvSpPr txBox="1"/>
          <p:nvPr/>
        </p:nvSpPr>
        <p:spPr>
          <a:xfrm>
            <a:off x="138545" y="207818"/>
            <a:ext cx="8645237" cy="286232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3600" b="1" spc="50" dirty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</a:rPr>
              <a:t>A juventude é uma marca sempre registada</a:t>
            </a:r>
          </a:p>
          <a:p>
            <a:pPr algn="ctr"/>
            <a:r>
              <a:rPr lang="pt-BR" sz="3600" b="1" spc="50" dirty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</a:rPr>
              <a:t>Da beleza e encantos descobertas sensuais</a:t>
            </a:r>
          </a:p>
          <a:p>
            <a:pPr algn="ctr"/>
            <a:r>
              <a:rPr lang="pt-BR" sz="3600" b="1" spc="50" dirty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</a:rPr>
              <a:t>É o despertar e a prática da sexualidade</a:t>
            </a:r>
          </a:p>
          <a:p>
            <a:pPr algn="ctr"/>
            <a:r>
              <a:rPr lang="pt-BR" sz="3600" b="1" spc="50" dirty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</a:rPr>
              <a:t>E muitos significados felizes e cordiais</a:t>
            </a:r>
          </a:p>
        </p:txBody>
      </p:sp>
    </p:spTree>
    <p:extLst>
      <p:ext uri="{BB962C8B-B14F-4D97-AF65-F5344CB8AC3E}">
        <p14:creationId xmlns:p14="http://schemas.microsoft.com/office/powerpoint/2010/main" val="303119015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500" advClick="0" advTm="20000">
        <p14:vortex dir="r"/>
      </p:transition>
    </mc:Choice>
    <mc:Fallback>
      <p:transition spd="slow" advClick="0" advTm="2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t-BR"/>
          </a:p>
        </p:txBody>
      </p:sp>
      <p:pic>
        <p:nvPicPr>
          <p:cNvPr id="4" name="Espaço Reservado para Conteúdo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colorTemperature colorTemp="112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7999"/>
          </a:xfrm>
        </p:spPr>
      </p:pic>
      <p:sp>
        <p:nvSpPr>
          <p:cNvPr id="5" name="CaixaDeTexto 4"/>
          <p:cNvSpPr txBox="1"/>
          <p:nvPr/>
        </p:nvSpPr>
        <p:spPr>
          <a:xfrm>
            <a:off x="332509" y="263236"/>
            <a:ext cx="8182841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3600" b="1" spc="50" dirty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</a:rPr>
              <a:t>De prontidão a escolha da profissão</a:t>
            </a:r>
          </a:p>
          <a:p>
            <a:pPr algn="ctr"/>
            <a:r>
              <a:rPr lang="pt-BR" sz="3600" b="1" spc="50" dirty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</a:rPr>
              <a:t>Refletir e entender gostos causais</a:t>
            </a:r>
          </a:p>
          <a:p>
            <a:pPr algn="ctr"/>
            <a:r>
              <a:rPr lang="pt-BR" sz="3600" b="1" spc="50" dirty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</a:rPr>
              <a:t>Escolhas e oportunidades se embaraçam</a:t>
            </a:r>
          </a:p>
          <a:p>
            <a:pPr algn="ctr"/>
            <a:r>
              <a:rPr lang="pt-BR" sz="3600" b="1" spc="50" dirty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</a:rPr>
              <a:t>Deixando as mentes em caos totais </a:t>
            </a:r>
          </a:p>
        </p:txBody>
      </p:sp>
    </p:spTree>
    <p:extLst>
      <p:ext uri="{BB962C8B-B14F-4D97-AF65-F5344CB8AC3E}">
        <p14:creationId xmlns:p14="http://schemas.microsoft.com/office/powerpoint/2010/main" val="73736925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500" advClick="0" advTm="20000">
        <p14:vortex dir="r"/>
      </p:transition>
    </mc:Choice>
    <mc:Fallback>
      <p:transition spd="slow" advClick="0" advTm="2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t-BR"/>
          </a:p>
        </p:txBody>
      </p:sp>
      <p:pic>
        <p:nvPicPr>
          <p:cNvPr id="4" name="Espaço Reservado para Conteúdo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96982"/>
            <a:ext cx="9144000" cy="6954981"/>
          </a:xfrm>
        </p:spPr>
      </p:pic>
      <p:sp>
        <p:nvSpPr>
          <p:cNvPr id="5" name="CaixaDeTexto 4"/>
          <p:cNvSpPr txBox="1"/>
          <p:nvPr/>
        </p:nvSpPr>
        <p:spPr>
          <a:xfrm>
            <a:off x="166255" y="166255"/>
            <a:ext cx="8548254" cy="206210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3200" b="1" spc="50" dirty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</a:rPr>
              <a:t>As experiências então se vão acumulando</a:t>
            </a:r>
          </a:p>
          <a:p>
            <a:pPr algn="ctr"/>
            <a:r>
              <a:rPr lang="pt-BR" sz="3200" b="1" spc="50" dirty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</a:rPr>
              <a:t>Com altos e baixos das crises existenciais</a:t>
            </a:r>
          </a:p>
          <a:p>
            <a:pPr algn="ctr"/>
            <a:r>
              <a:rPr lang="pt-BR" sz="3200" b="1" spc="50" dirty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</a:rPr>
              <a:t>Crescendo e navegando no oceano da vida</a:t>
            </a:r>
          </a:p>
          <a:p>
            <a:pPr algn="ctr"/>
            <a:r>
              <a:rPr lang="pt-BR" sz="3200" b="1" spc="50" dirty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</a:rPr>
              <a:t>Nas escolhas do certo ou errado, tão banais</a:t>
            </a:r>
          </a:p>
        </p:txBody>
      </p:sp>
    </p:spTree>
    <p:extLst>
      <p:ext uri="{BB962C8B-B14F-4D97-AF65-F5344CB8AC3E}">
        <p14:creationId xmlns:p14="http://schemas.microsoft.com/office/powerpoint/2010/main" val="264071823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500" advClick="0" advTm="20000">
        <p14:vortex dir="r"/>
      </p:transition>
    </mc:Choice>
    <mc:Fallback>
      <p:transition spd="slow" advClick="0" advTm="2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t-BR"/>
          </a:p>
        </p:txBody>
      </p:sp>
      <p:pic>
        <p:nvPicPr>
          <p:cNvPr id="4" name="Espaço Reservado para Conteúdo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268691" cy="6857999"/>
          </a:xfrm>
        </p:spPr>
      </p:pic>
      <p:sp>
        <p:nvSpPr>
          <p:cNvPr id="5" name="CaixaDeTexto 4"/>
          <p:cNvSpPr txBox="1"/>
          <p:nvPr/>
        </p:nvSpPr>
        <p:spPr>
          <a:xfrm>
            <a:off x="304800" y="365126"/>
            <a:ext cx="8742218" cy="206210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3200" b="1" spc="50" dirty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139700">
                    <a:schemeClr val="accent1">
                      <a:satMod val="175000"/>
                      <a:alpha val="40000"/>
                    </a:schemeClr>
                  </a:glow>
                </a:effectLst>
              </a:rPr>
              <a:t>A construção da vida é solitária </a:t>
            </a:r>
          </a:p>
          <a:p>
            <a:pPr algn="ctr"/>
            <a:r>
              <a:rPr lang="pt-BR" sz="3200" b="1" spc="50" dirty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139700">
                    <a:schemeClr val="accent1">
                      <a:satMod val="175000"/>
                      <a:alpha val="40000"/>
                    </a:schemeClr>
                  </a:glow>
                </a:effectLst>
              </a:rPr>
              <a:t>Pois atitudes e escolhas são necessárias, é viver</a:t>
            </a:r>
          </a:p>
          <a:p>
            <a:pPr algn="ctr"/>
            <a:r>
              <a:rPr lang="pt-BR" sz="3200" b="1" spc="50" dirty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139700">
                    <a:schemeClr val="accent1">
                      <a:satMod val="175000"/>
                      <a:alpha val="40000"/>
                    </a:schemeClr>
                  </a:glow>
                </a:effectLst>
              </a:rPr>
              <a:t>É um sentir, renunciar, aceitar, sonhar</a:t>
            </a:r>
          </a:p>
          <a:p>
            <a:pPr algn="ctr"/>
            <a:r>
              <a:rPr lang="pt-BR" sz="3200" b="1" spc="50" dirty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139700">
                    <a:schemeClr val="accent1">
                      <a:satMod val="175000"/>
                      <a:alpha val="40000"/>
                    </a:schemeClr>
                  </a:glow>
                </a:effectLst>
              </a:rPr>
              <a:t>Nesta vida que tudo tem que escolher</a:t>
            </a:r>
          </a:p>
        </p:txBody>
      </p:sp>
    </p:spTree>
    <p:extLst>
      <p:ext uri="{BB962C8B-B14F-4D97-AF65-F5344CB8AC3E}">
        <p14:creationId xmlns:p14="http://schemas.microsoft.com/office/powerpoint/2010/main" val="369527146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500" advClick="0" advTm="20000">
        <p14:vortex dir="r"/>
      </p:transition>
    </mc:Choice>
    <mc:Fallback>
      <p:transition spd="slow" advClick="0" advTm="2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t-BR"/>
          </a:p>
        </p:txBody>
      </p:sp>
      <p:pic>
        <p:nvPicPr>
          <p:cNvPr id="4" name="Espaço Reservado para Conteúdo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7999"/>
          </a:xfrm>
        </p:spPr>
      </p:pic>
      <p:sp>
        <p:nvSpPr>
          <p:cNvPr id="5" name="CaixaDeTexto 4"/>
          <p:cNvSpPr txBox="1"/>
          <p:nvPr/>
        </p:nvSpPr>
        <p:spPr>
          <a:xfrm>
            <a:off x="318655" y="365126"/>
            <a:ext cx="8465127" cy="25545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3200" b="1" spc="50" dirty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</a:rPr>
              <a:t>Um paradoxo esta grande realidade</a:t>
            </a:r>
          </a:p>
          <a:p>
            <a:pPr algn="ctr"/>
            <a:r>
              <a:rPr lang="pt-BR" sz="3200" b="1" spc="50" dirty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</a:rPr>
              <a:t> Não adianta querer tudo, surgem conflitos</a:t>
            </a:r>
          </a:p>
          <a:p>
            <a:pPr algn="ctr"/>
            <a:r>
              <a:rPr lang="pt-BR" sz="3200" b="1" spc="50" dirty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</a:rPr>
              <a:t>No livro da vida há muitas responsabilidades</a:t>
            </a:r>
          </a:p>
          <a:p>
            <a:pPr algn="ctr"/>
            <a:r>
              <a:rPr lang="pt-BR" sz="3200" b="1" spc="50" dirty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</a:rPr>
              <a:t>Viver também tem seus papéis e suas dificuldades</a:t>
            </a:r>
          </a:p>
        </p:txBody>
      </p:sp>
    </p:spTree>
    <p:extLst>
      <p:ext uri="{BB962C8B-B14F-4D97-AF65-F5344CB8AC3E}">
        <p14:creationId xmlns:p14="http://schemas.microsoft.com/office/powerpoint/2010/main" val="210422358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500" advClick="0" advTm="20000">
        <p14:vortex dir="r"/>
      </p:transition>
    </mc:Choice>
    <mc:Fallback>
      <p:transition spd="slow" advClick="0" advTm="2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t-BR"/>
          </a:p>
        </p:txBody>
      </p:sp>
      <p:pic>
        <p:nvPicPr>
          <p:cNvPr id="4" name="Espaço Reservado para Conteúdo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colorTemperature colorTemp="112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152400"/>
            <a:ext cx="9144000" cy="7121235"/>
          </a:xfrm>
        </p:spPr>
      </p:pic>
      <p:sp>
        <p:nvSpPr>
          <p:cNvPr id="5" name="CaixaDeTexto 4"/>
          <p:cNvSpPr txBox="1"/>
          <p:nvPr/>
        </p:nvSpPr>
        <p:spPr>
          <a:xfrm>
            <a:off x="235527" y="152400"/>
            <a:ext cx="8603673" cy="286232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3600" b="1" dirty="0"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</a:rPr>
              <a:t>O que sai das páginas do livro</a:t>
            </a:r>
            <a:endParaRPr lang="pt-BR" sz="3600" dirty="0"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</a:endParaRPr>
          </a:p>
          <a:p>
            <a:pPr algn="ctr"/>
            <a:r>
              <a:rPr lang="pt-BR" sz="3600" b="1" dirty="0"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</a:rPr>
              <a:t>São representados no palco da vida também</a:t>
            </a:r>
            <a:endParaRPr lang="pt-BR" sz="3600" dirty="0"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</a:endParaRPr>
          </a:p>
          <a:p>
            <a:pPr algn="ctr"/>
            <a:r>
              <a:rPr lang="pt-BR" sz="3600" b="1" dirty="0"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</a:rPr>
              <a:t>O destino vai conduzindo conforme </a:t>
            </a:r>
            <a:endParaRPr lang="pt-BR" sz="3600" dirty="0"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</a:endParaRPr>
          </a:p>
          <a:p>
            <a:pPr algn="ctr"/>
            <a:r>
              <a:rPr lang="pt-BR" sz="3600" b="1" dirty="0"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</a:rPr>
              <a:t>Uma pintura na tela criando símbolo do além</a:t>
            </a:r>
            <a:endParaRPr lang="pt-BR" sz="3600" dirty="0"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172188172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500" advClick="0" advTm="20000">
        <p14:vortex dir="r"/>
      </p:transition>
    </mc:Choice>
    <mc:Fallback>
      <p:transition spd="slow" advClick="0" advTm="2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t-BR"/>
          </a:p>
        </p:txBody>
      </p:sp>
      <p:pic>
        <p:nvPicPr>
          <p:cNvPr id="4" name="Espaço Reservado para Conteúdo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7999"/>
          </a:xfrm>
        </p:spPr>
      </p:pic>
      <p:sp>
        <p:nvSpPr>
          <p:cNvPr id="5" name="CaixaDeTexto 4"/>
          <p:cNvSpPr txBox="1"/>
          <p:nvPr/>
        </p:nvSpPr>
        <p:spPr>
          <a:xfrm>
            <a:off x="221673" y="166255"/>
            <a:ext cx="8589818" cy="206210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3200" b="1" dirty="0"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</a:rPr>
              <a:t>O livro vai um dia chegando ao fim</a:t>
            </a:r>
            <a:endParaRPr lang="pt-BR" sz="3200" dirty="0"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</a:endParaRPr>
          </a:p>
          <a:p>
            <a:pPr algn="ctr"/>
            <a:r>
              <a:rPr lang="pt-BR" sz="3200" b="1" dirty="0"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</a:rPr>
              <a:t>Suas páginas brancas escrevendo rumo a finitude</a:t>
            </a:r>
            <a:endParaRPr lang="pt-BR" sz="3200" dirty="0"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</a:endParaRPr>
          </a:p>
          <a:p>
            <a:pPr algn="ctr"/>
            <a:r>
              <a:rPr lang="pt-BR" sz="3200" b="1" dirty="0"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</a:rPr>
              <a:t>Medos, incertezas e insegurança, é o envelhecer</a:t>
            </a:r>
            <a:endParaRPr lang="pt-BR" sz="3200" dirty="0"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</a:endParaRPr>
          </a:p>
          <a:p>
            <a:pPr algn="ctr"/>
            <a:r>
              <a:rPr lang="pt-BR" sz="3200" b="1" dirty="0"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</a:rPr>
              <a:t>Vivendo o agora na atitude, colhendo frutos...</a:t>
            </a:r>
            <a:endParaRPr lang="pt-BR" sz="3200" dirty="0"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17365944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500" advClick="0" advTm="20000">
        <p14:vortex dir="r"/>
      </p:transition>
    </mc:Choice>
    <mc:Fallback>
      <p:transition spd="slow" advClick="0" advTm="2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t-BR"/>
          </a:p>
        </p:txBody>
      </p:sp>
      <p:pic>
        <p:nvPicPr>
          <p:cNvPr id="4" name="Espaço Reservado para Conteúdo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7999"/>
          </a:xfrm>
        </p:spPr>
      </p:pic>
      <p:sp>
        <p:nvSpPr>
          <p:cNvPr id="5" name="CaixaDeTexto 4"/>
          <p:cNvSpPr txBox="1"/>
          <p:nvPr/>
        </p:nvSpPr>
        <p:spPr>
          <a:xfrm>
            <a:off x="277091" y="249382"/>
            <a:ext cx="8603673" cy="206210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3200" b="1" spc="50" dirty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</a:rPr>
              <a:t>Até que um dia num último suspiro partimos...</a:t>
            </a:r>
          </a:p>
          <a:p>
            <a:pPr algn="ctr"/>
            <a:r>
              <a:rPr lang="pt-BR" sz="3200" b="1" spc="50" dirty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</a:rPr>
              <a:t>Mas a qualidade do livro depende de cada um</a:t>
            </a:r>
          </a:p>
          <a:p>
            <a:pPr algn="ctr"/>
            <a:r>
              <a:rPr lang="pt-BR" sz="3200" b="1" spc="50" dirty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</a:rPr>
              <a:t>Cada pessoa dá para a vida o que aprendeu</a:t>
            </a:r>
          </a:p>
          <a:p>
            <a:pPr algn="ctr"/>
            <a:r>
              <a:rPr lang="pt-BR" sz="3200" b="1" spc="50" dirty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</a:rPr>
              <a:t>Uns se contentam com muito pouco</a:t>
            </a:r>
          </a:p>
        </p:txBody>
      </p:sp>
    </p:spTree>
    <p:extLst>
      <p:ext uri="{BB962C8B-B14F-4D97-AF65-F5344CB8AC3E}">
        <p14:creationId xmlns:p14="http://schemas.microsoft.com/office/powerpoint/2010/main" val="392046254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500" advClick="0" advTm="20000">
        <p14:vortex dir="r"/>
      </p:transition>
    </mc:Choice>
    <mc:Fallback>
      <p:transition spd="slow" advClick="0" advTm="2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t-BR"/>
          </a:p>
        </p:txBody>
      </p:sp>
      <p:pic>
        <p:nvPicPr>
          <p:cNvPr id="4" name="Espaço Reservado para Conteúdo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colorTemperature colorTemp="112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7999"/>
          </a:xfrm>
        </p:spPr>
      </p:pic>
      <p:sp>
        <p:nvSpPr>
          <p:cNvPr id="5" name="CaixaDeTexto 4"/>
          <p:cNvSpPr txBox="1"/>
          <p:nvPr/>
        </p:nvSpPr>
        <p:spPr>
          <a:xfrm>
            <a:off x="249382" y="249382"/>
            <a:ext cx="8672945" cy="25545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3200" b="1" dirty="0">
                <a:effectLst>
                  <a:glow rad="139700">
                    <a:schemeClr val="accent4">
                      <a:satMod val="175000"/>
                      <a:alpha val="40000"/>
                    </a:schemeClr>
                  </a:glow>
                </a:effectLst>
              </a:rPr>
              <a:t>Outros lutam, apressados acham que um livro não deu</a:t>
            </a:r>
            <a:endParaRPr lang="pt-BR" sz="3200" dirty="0">
              <a:effectLst>
                <a:glow rad="139700">
                  <a:schemeClr val="accent4">
                    <a:satMod val="175000"/>
                    <a:alpha val="40000"/>
                  </a:schemeClr>
                </a:glow>
              </a:effectLst>
            </a:endParaRPr>
          </a:p>
          <a:p>
            <a:pPr algn="ctr"/>
            <a:r>
              <a:rPr lang="pt-BR" sz="3200" b="1" dirty="0">
                <a:effectLst>
                  <a:glow rad="139700">
                    <a:schemeClr val="accent4">
                      <a:satMod val="175000"/>
                      <a:alpha val="40000"/>
                    </a:schemeClr>
                  </a:glow>
                </a:effectLst>
              </a:rPr>
              <a:t>No livro da vida, tudo acontece, é assim</a:t>
            </a:r>
            <a:endParaRPr lang="pt-BR" sz="3200" dirty="0">
              <a:effectLst>
                <a:glow rad="139700">
                  <a:schemeClr val="accent4">
                    <a:satMod val="175000"/>
                    <a:alpha val="40000"/>
                  </a:schemeClr>
                </a:glow>
              </a:effectLst>
            </a:endParaRPr>
          </a:p>
          <a:p>
            <a:pPr algn="ctr"/>
            <a:r>
              <a:rPr lang="pt-BR" sz="3200" b="1" dirty="0">
                <a:effectLst>
                  <a:glow rad="139700">
                    <a:schemeClr val="accent4">
                      <a:satMod val="175000"/>
                      <a:alpha val="40000"/>
                    </a:schemeClr>
                  </a:glow>
                </a:effectLst>
              </a:rPr>
              <a:t>Cada um faz a sua história, momentos vivendo</a:t>
            </a:r>
            <a:endParaRPr lang="pt-BR" sz="3200" dirty="0">
              <a:effectLst>
                <a:glow rad="139700">
                  <a:schemeClr val="accent4">
                    <a:satMod val="175000"/>
                    <a:alpha val="40000"/>
                  </a:schemeClr>
                </a:glow>
              </a:effectLst>
            </a:endParaRPr>
          </a:p>
          <a:p>
            <a:pPr algn="ctr"/>
            <a:r>
              <a:rPr lang="pt-BR" sz="3200" b="1" dirty="0">
                <a:effectLst>
                  <a:glow rad="139700">
                    <a:schemeClr val="accent4">
                      <a:satMod val="175000"/>
                      <a:alpha val="40000"/>
                    </a:schemeClr>
                  </a:glow>
                </a:effectLst>
              </a:rPr>
              <a:t>A matéria é importante para alguns sim</a:t>
            </a:r>
            <a:endParaRPr lang="pt-BR" sz="3200" dirty="0">
              <a:effectLst>
                <a:glow rad="139700">
                  <a:schemeClr val="accent4">
                    <a:satMod val="175000"/>
                    <a:alpha val="40000"/>
                  </a:schemeClr>
                </a:glo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422058462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500" advClick="0" advTm="20000">
        <p14:vortex dir="r"/>
      </p:transition>
    </mc:Choice>
    <mc:Fallback>
      <p:transition spd="slow" advClick="0" advTm="2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t-BR"/>
          </a:p>
        </p:txBody>
      </p:sp>
      <p:pic>
        <p:nvPicPr>
          <p:cNvPr id="4" name="Espaço Reservado para Conteúdo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52399" y="-96982"/>
            <a:ext cx="9296400" cy="6954981"/>
          </a:xfrm>
        </p:spPr>
      </p:pic>
      <p:sp>
        <p:nvSpPr>
          <p:cNvPr id="5" name="CaixaDeTexto 4"/>
          <p:cNvSpPr txBox="1"/>
          <p:nvPr/>
        </p:nvSpPr>
        <p:spPr>
          <a:xfrm>
            <a:off x="0" y="0"/>
            <a:ext cx="8409709" cy="206210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3200" b="1" dirty="0"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</a:rPr>
              <a:t>Enquanto </a:t>
            </a:r>
            <a:r>
              <a:rPr lang="pt-BR" sz="3200" b="1" dirty="0" smtClean="0"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</a:rPr>
              <a:t>outros </a:t>
            </a:r>
            <a:r>
              <a:rPr lang="pt-BR" sz="3200" b="1" dirty="0"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</a:rPr>
              <a:t>vão de saberes crescendo...</a:t>
            </a:r>
            <a:endParaRPr lang="pt-BR" sz="3200" dirty="0"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</a:endParaRPr>
          </a:p>
          <a:p>
            <a:pPr algn="ctr"/>
            <a:r>
              <a:rPr lang="pt-BR" sz="3200" b="1" dirty="0"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</a:rPr>
              <a:t>Nascemos sozinhos e partimos sozinhos</a:t>
            </a:r>
            <a:endParaRPr lang="pt-BR" sz="3200" dirty="0"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</a:endParaRPr>
          </a:p>
          <a:p>
            <a:pPr algn="ctr"/>
            <a:r>
              <a:rPr lang="pt-BR" sz="3200" b="1" dirty="0"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</a:rPr>
              <a:t>O importante é viver cada momento</a:t>
            </a:r>
            <a:endParaRPr lang="pt-BR" sz="3200" dirty="0"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</a:endParaRPr>
          </a:p>
          <a:p>
            <a:pPr algn="ctr"/>
            <a:r>
              <a:rPr lang="pt-BR" sz="3200" b="1" dirty="0"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</a:rPr>
              <a:t>Cada segundo é importante, buscar ser feliz </a:t>
            </a:r>
            <a:endParaRPr lang="pt-BR" sz="3200" dirty="0"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25393428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500" advClick="0" advTm="20000">
        <p14:vortex dir="r"/>
      </p:transition>
    </mc:Choice>
    <mc:Fallback>
      <p:transition spd="slow" advClick="0" advTm="2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t-BR"/>
          </a:p>
        </p:txBody>
      </p:sp>
      <p:pic>
        <p:nvPicPr>
          <p:cNvPr id="4" name="Espaço Reservado para Conteúdo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aturation sat="200000"/>
                    </a14:imgEffect>
                    <a14:imgEffect>
                      <a14:brightnessContrast bright="20000" contrast="-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38547"/>
            <a:ext cx="9144000" cy="6857999"/>
          </a:xfrm>
        </p:spPr>
      </p:pic>
      <p:sp>
        <p:nvSpPr>
          <p:cNvPr id="6" name="CaixaDeTexto 5"/>
          <p:cNvSpPr txBox="1"/>
          <p:nvPr/>
        </p:nvSpPr>
        <p:spPr>
          <a:xfrm>
            <a:off x="166255" y="138547"/>
            <a:ext cx="8349095" cy="206210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3200" b="1" dirty="0"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</a:effectLst>
              </a:rPr>
              <a:t>Porque a vida passa apressadamente...</a:t>
            </a:r>
            <a:endParaRPr lang="pt-BR" sz="3200" dirty="0">
              <a:effectLst>
                <a:glow rad="228600">
                  <a:schemeClr val="accent1">
                    <a:satMod val="175000"/>
                    <a:alpha val="40000"/>
                  </a:schemeClr>
                </a:glow>
              </a:effectLst>
            </a:endParaRPr>
          </a:p>
          <a:p>
            <a:pPr algn="ctr"/>
            <a:r>
              <a:rPr lang="pt-BR" sz="3200" b="1" dirty="0"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</a:effectLst>
              </a:rPr>
              <a:t>Viemos para este planeta de expiações</a:t>
            </a:r>
            <a:endParaRPr lang="pt-BR" sz="3200" dirty="0">
              <a:effectLst>
                <a:glow rad="228600">
                  <a:schemeClr val="accent1">
                    <a:satMod val="175000"/>
                    <a:alpha val="40000"/>
                  </a:schemeClr>
                </a:glow>
              </a:effectLst>
            </a:endParaRPr>
          </a:p>
          <a:p>
            <a:pPr algn="ctr"/>
            <a:r>
              <a:rPr lang="pt-BR" sz="3200" b="1" dirty="0"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</a:effectLst>
              </a:rPr>
              <a:t>Para aprender e continuar uma lição</a:t>
            </a:r>
            <a:endParaRPr lang="pt-BR" sz="3200" dirty="0">
              <a:effectLst>
                <a:glow rad="228600">
                  <a:schemeClr val="accent1">
                    <a:satMod val="175000"/>
                    <a:alpha val="40000"/>
                  </a:schemeClr>
                </a:glow>
              </a:effectLst>
            </a:endParaRPr>
          </a:p>
          <a:p>
            <a:pPr algn="ctr"/>
            <a:r>
              <a:rPr lang="pt-BR" sz="3200" b="1" dirty="0"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</a:effectLst>
              </a:rPr>
              <a:t>Continuar na evolução, no aperfeiçoamento</a:t>
            </a:r>
            <a:endParaRPr lang="pt-BR" sz="3200" dirty="0">
              <a:effectLst>
                <a:glow rad="228600">
                  <a:schemeClr val="accent1">
                    <a:satMod val="175000"/>
                    <a:alpha val="40000"/>
                  </a:schemeClr>
                </a:glo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72712015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500" advClick="0" advTm="20000">
        <p14:vortex dir="r"/>
      </p:transition>
    </mc:Choice>
    <mc:Fallback>
      <p:transition spd="slow" advClick="0" advTm="2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t-BR"/>
          </a:p>
        </p:txBody>
      </p:sp>
      <p:pic>
        <p:nvPicPr>
          <p:cNvPr id="4" name="Espaço Reservado para Conteúdo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240982" cy="6857999"/>
          </a:xfrm>
        </p:spPr>
      </p:pic>
      <p:sp>
        <p:nvSpPr>
          <p:cNvPr id="5" name="CaixaDeTexto 4"/>
          <p:cNvSpPr txBox="1"/>
          <p:nvPr/>
        </p:nvSpPr>
        <p:spPr>
          <a:xfrm>
            <a:off x="277091" y="138545"/>
            <a:ext cx="8866909" cy="206210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3200" b="1" spc="50" dirty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</a:rPr>
              <a:t>Cumprir e estabelecer da vida uma missão.</a:t>
            </a:r>
          </a:p>
          <a:p>
            <a:pPr algn="ctr"/>
            <a:r>
              <a:rPr lang="pt-BR" sz="3200" b="1" spc="50" dirty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</a:rPr>
              <a:t>Na biblioteca imensa da humanidade</a:t>
            </a:r>
          </a:p>
          <a:p>
            <a:pPr algn="ctr"/>
            <a:r>
              <a:rPr lang="pt-BR" sz="3200" b="1" spc="50" dirty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</a:rPr>
              <a:t>Cada livro está muito bem guardado</a:t>
            </a:r>
          </a:p>
          <a:p>
            <a:pPr algn="ctr"/>
            <a:r>
              <a:rPr lang="pt-BR" sz="3200" b="1" spc="50" dirty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</a:rPr>
              <a:t>Com o registro da tela </a:t>
            </a:r>
            <a:r>
              <a:rPr lang="pt-BR" sz="3200" b="1" spc="50" dirty="0" smtClean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</a:rPr>
              <a:t>vida, </a:t>
            </a:r>
            <a:r>
              <a:rPr lang="pt-BR" sz="3200" b="1" spc="50" dirty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</a:rPr>
              <a:t>que </a:t>
            </a:r>
            <a:r>
              <a:rPr lang="pt-BR" sz="3200" b="1" spc="50" dirty="0" smtClean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</a:rPr>
              <a:t>se foi</a:t>
            </a:r>
            <a:endParaRPr lang="pt-BR" sz="3200" b="1" spc="50" dirty="0">
              <a:ln w="9525" cmpd="sng">
                <a:solidFill>
                  <a:schemeClr val="accent1"/>
                </a:solidFill>
                <a:prstDash val="solid"/>
              </a:ln>
              <a:solidFill>
                <a:srgbClr val="70AD47">
                  <a:tint val="1000"/>
                </a:srgbClr>
              </a:solidFill>
              <a:effectLst>
                <a:glow rad="38100">
                  <a:schemeClr val="accent1">
                    <a:alpha val="40000"/>
                  </a:schemeClr>
                </a:glo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160076695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500" advClick="0" advTm="20000">
        <p14:vortex dir="r"/>
      </p:transition>
    </mc:Choice>
    <mc:Fallback>
      <p:transition spd="slow" advClick="0" advTm="2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t-BR"/>
          </a:p>
        </p:txBody>
      </p:sp>
      <p:pic>
        <p:nvPicPr>
          <p:cNvPr id="4" name="Espaço Reservado para Conteúdo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7999"/>
          </a:xfrm>
        </p:spPr>
      </p:pic>
      <p:sp>
        <p:nvSpPr>
          <p:cNvPr id="5" name="CaixaDeTexto 4"/>
          <p:cNvSpPr txBox="1"/>
          <p:nvPr/>
        </p:nvSpPr>
        <p:spPr>
          <a:xfrm>
            <a:off x="290945" y="138545"/>
            <a:ext cx="8506691" cy="25545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3200" b="1" dirty="0"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</a:rPr>
              <a:t>Para o regresso da vida que é reencarnado</a:t>
            </a:r>
            <a:endParaRPr lang="pt-BR" sz="3200" dirty="0"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</a:endParaRPr>
          </a:p>
          <a:p>
            <a:pPr algn="ctr"/>
            <a:r>
              <a:rPr lang="pt-BR" sz="3200" b="1" dirty="0"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</a:rPr>
              <a:t>Cada vida tem um mestre</a:t>
            </a:r>
            <a:endParaRPr lang="pt-BR" sz="3200" dirty="0"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</a:endParaRPr>
          </a:p>
          <a:p>
            <a:pPr algn="ctr"/>
            <a:r>
              <a:rPr lang="pt-BR" sz="3200" b="1" dirty="0"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</a:rPr>
              <a:t>Cada livro um aprendizado, jardim do coração</a:t>
            </a:r>
            <a:endParaRPr lang="pt-BR" sz="3200" dirty="0"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</a:endParaRPr>
          </a:p>
          <a:p>
            <a:pPr algn="ctr"/>
            <a:r>
              <a:rPr lang="pt-BR" sz="3200" b="1" dirty="0"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</a:rPr>
              <a:t>O que escrevemos ou plantamos no início do livro</a:t>
            </a:r>
            <a:endParaRPr lang="pt-BR" sz="3200" dirty="0"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426448253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500" advClick="0" advTm="20000">
        <p14:vortex dir="r"/>
      </p:transition>
    </mc:Choice>
    <mc:Fallback>
      <p:transition spd="slow" advClick="0" advTm="2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t-BR"/>
          </a:p>
        </p:txBody>
      </p:sp>
      <p:pic>
        <p:nvPicPr>
          <p:cNvPr id="4" name="Espaço Reservado para Conteúdo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7999"/>
          </a:xfrm>
        </p:spPr>
      </p:pic>
      <p:sp>
        <p:nvSpPr>
          <p:cNvPr id="5" name="CaixaDeTexto 4"/>
          <p:cNvSpPr txBox="1"/>
          <p:nvPr/>
        </p:nvSpPr>
        <p:spPr>
          <a:xfrm>
            <a:off x="290945" y="207818"/>
            <a:ext cx="8437419" cy="37856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6000" b="1" spc="50" dirty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</a:rPr>
              <a:t>Vamos colher nos últimos capítulos, seara do arbítrio então.</a:t>
            </a:r>
          </a:p>
          <a:p>
            <a:pPr algn="ctr"/>
            <a:r>
              <a:rPr lang="pt-BR" sz="6000" b="1" spc="50" dirty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</a:rPr>
              <a:t> </a:t>
            </a:r>
          </a:p>
        </p:txBody>
      </p:sp>
    </p:spTree>
    <p:extLst>
      <p:ext uri="{BB962C8B-B14F-4D97-AF65-F5344CB8AC3E}">
        <p14:creationId xmlns:p14="http://schemas.microsoft.com/office/powerpoint/2010/main" val="157412806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500" advClick="0" advTm="20000">
        <p14:vortex dir="r"/>
      </p:transition>
    </mc:Choice>
    <mc:Fallback>
      <p:transition spd="slow" advClick="0" advTm="2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t-BR"/>
          </a:p>
        </p:txBody>
      </p:sp>
      <p:pic>
        <p:nvPicPr>
          <p:cNvPr id="4" name="Espaço Reservado para Conteúdo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7999"/>
          </a:xfrm>
        </p:spPr>
      </p:pic>
      <p:sp>
        <p:nvSpPr>
          <p:cNvPr id="5" name="CaixaDeTexto 4"/>
          <p:cNvSpPr txBox="1"/>
          <p:nvPr/>
        </p:nvSpPr>
        <p:spPr>
          <a:xfrm>
            <a:off x="235527" y="235527"/>
            <a:ext cx="8714509" cy="680186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4000" b="1" spc="50" dirty="0" smtClean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</a:rPr>
              <a:t>Poesia e formatação- 07/02/16</a:t>
            </a:r>
          </a:p>
          <a:p>
            <a:pPr algn="ctr"/>
            <a:r>
              <a:rPr lang="pt-BR" sz="4000" b="1" spc="50" dirty="0" smtClean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</a:rPr>
              <a:t>Norma Aparecida Silveira de Moraes</a:t>
            </a:r>
          </a:p>
          <a:p>
            <a:pPr algn="ctr"/>
            <a:r>
              <a:rPr lang="pt-BR" sz="4000" b="1" spc="50" dirty="0" smtClean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</a:rPr>
              <a:t>Imagens pessoais e do google</a:t>
            </a:r>
          </a:p>
          <a:p>
            <a:pPr algn="ctr"/>
            <a:r>
              <a:rPr lang="pt-BR" sz="4000" b="1" spc="50" dirty="0" err="1" smtClean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</a:rPr>
              <a:t>Música:Vanusa</a:t>
            </a:r>
            <a:r>
              <a:rPr lang="pt-BR" sz="4000" b="1" spc="50" dirty="0" smtClean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</a:rPr>
              <a:t>- Mudanças</a:t>
            </a:r>
          </a:p>
          <a:p>
            <a:pPr algn="ctr"/>
            <a:endParaRPr lang="pt-BR" sz="4000" b="1" spc="50" dirty="0" smtClean="0">
              <a:ln w="9525" cmpd="sng">
                <a:solidFill>
                  <a:schemeClr val="accent1"/>
                </a:solidFill>
                <a:prstDash val="solid"/>
              </a:ln>
              <a:solidFill>
                <a:srgbClr val="70AD47">
                  <a:tint val="1000"/>
                </a:srgbClr>
              </a:solidFill>
              <a:effectLst>
                <a:glow rad="38100">
                  <a:schemeClr val="accent1">
                    <a:alpha val="40000"/>
                  </a:schemeClr>
                </a:glow>
              </a:effectLst>
            </a:endParaRPr>
          </a:p>
          <a:p>
            <a:pPr algn="ctr"/>
            <a:endParaRPr lang="pt-BR" sz="4000" b="1" spc="50" dirty="0">
              <a:ln w="9525" cmpd="sng">
                <a:solidFill>
                  <a:schemeClr val="accent1"/>
                </a:solidFill>
                <a:prstDash val="solid"/>
              </a:ln>
              <a:solidFill>
                <a:srgbClr val="70AD47">
                  <a:tint val="1000"/>
                </a:srgbClr>
              </a:solidFill>
              <a:effectLst>
                <a:glow rad="38100">
                  <a:schemeClr val="accent1">
                    <a:alpha val="40000"/>
                  </a:schemeClr>
                </a:glow>
              </a:effectLst>
            </a:endParaRPr>
          </a:p>
          <a:p>
            <a:pPr algn="ctr"/>
            <a:endParaRPr lang="pt-BR" sz="4000" b="1" spc="50" dirty="0" smtClean="0">
              <a:ln w="9525" cmpd="sng">
                <a:solidFill>
                  <a:schemeClr val="accent1"/>
                </a:solidFill>
                <a:prstDash val="solid"/>
              </a:ln>
              <a:solidFill>
                <a:srgbClr val="70AD47">
                  <a:tint val="1000"/>
                </a:srgbClr>
              </a:solidFill>
              <a:effectLst>
                <a:glow rad="38100">
                  <a:schemeClr val="accent1">
                    <a:alpha val="40000"/>
                  </a:schemeClr>
                </a:glow>
              </a:effectLst>
            </a:endParaRPr>
          </a:p>
          <a:p>
            <a:pPr algn="ctr"/>
            <a:r>
              <a:rPr lang="pt-BR" sz="4000" b="1" spc="50" dirty="0" smtClean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</a:rPr>
              <a:t>Divulgação</a:t>
            </a:r>
          </a:p>
          <a:p>
            <a:pPr algn="ctr"/>
            <a:r>
              <a:rPr lang="pt-BR" sz="4000" b="1" spc="50" dirty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</a:rPr>
              <a:t> </a:t>
            </a:r>
            <a:r>
              <a:rPr lang="pt-BR" sz="4000" b="1" spc="50" dirty="0" smtClean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  <a:hlinkClick r:id="rId3"/>
              </a:rPr>
              <a:t>www.sergrasan.com</a:t>
            </a:r>
            <a:endParaRPr lang="pt-BR" sz="4000" b="1" spc="50" dirty="0" smtClean="0">
              <a:ln w="9525" cmpd="sng">
                <a:solidFill>
                  <a:schemeClr val="accent1"/>
                </a:solidFill>
                <a:prstDash val="solid"/>
              </a:ln>
              <a:solidFill>
                <a:srgbClr val="70AD47">
                  <a:tint val="1000"/>
                </a:srgbClr>
              </a:solidFill>
              <a:effectLst>
                <a:glow rad="38100">
                  <a:schemeClr val="accent1">
                    <a:alpha val="40000"/>
                  </a:schemeClr>
                </a:glow>
              </a:effectLst>
            </a:endParaRPr>
          </a:p>
          <a:p>
            <a:pPr algn="ctr"/>
            <a:r>
              <a:rPr lang="pt-BR" sz="4000" b="1" spc="50" dirty="0" smtClean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</a:rPr>
              <a:t>Norma Silveira Slides</a:t>
            </a:r>
          </a:p>
          <a:p>
            <a:endParaRPr lang="pt-BR" dirty="0" smtClean="0"/>
          </a:p>
          <a:p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201798362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500" advClick="0" advTm="20000">
        <p14:vortex dir="r"/>
      </p:transition>
    </mc:Choice>
    <mc:Fallback>
      <p:transition spd="slow" advClick="0" advTm="2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theme/theme1.xml><?xml version="1.0" encoding="utf-8"?>
<a:theme xmlns:a="http://schemas.openxmlformats.org/drawingml/2006/main" name="Tema do Office">
  <a:themeElements>
    <a:clrScheme name="Escritório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Escritório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327</TotalTime>
  <Words>554</Words>
  <Application>Microsoft Office PowerPoint</Application>
  <PresentationFormat>Apresentação na tela (4:3)</PresentationFormat>
  <Paragraphs>96</Paragraphs>
  <Slides>21</Slides>
  <Notes>0</Notes>
  <HiddenSlides>0</HiddenSlides>
  <MMClips>0</MMClips>
  <ScaleCrop>false</ScaleCrop>
  <HeadingPairs>
    <vt:vector size="6" baseType="variant">
      <vt:variant>
        <vt:lpstr>Fontes usadas</vt:lpstr>
      </vt:variant>
      <vt:variant>
        <vt:i4>3</vt:i4>
      </vt:variant>
      <vt:variant>
        <vt:lpstr>Tema</vt:lpstr>
      </vt:variant>
      <vt:variant>
        <vt:i4>1</vt:i4>
      </vt:variant>
      <vt:variant>
        <vt:lpstr>Títulos de slides</vt:lpstr>
      </vt:variant>
      <vt:variant>
        <vt:i4>21</vt:i4>
      </vt:variant>
    </vt:vector>
  </HeadingPairs>
  <TitlesOfParts>
    <vt:vector size="25" baseType="lpstr">
      <vt:lpstr>Arial</vt:lpstr>
      <vt:lpstr>Calibri</vt:lpstr>
      <vt:lpstr>Calibri Light</vt:lpstr>
      <vt:lpstr>Tema do Office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Apresentação do PowerPoint</dc:title>
  <dc:creator>NORMA APARECIDA SILVEIRA DE MORAES</dc:creator>
  <cp:lastModifiedBy>NORMA APARECIDA SILVEIRA DE MORAES</cp:lastModifiedBy>
  <cp:revision>31</cp:revision>
  <dcterms:created xsi:type="dcterms:W3CDTF">2016-02-07T12:00:12Z</dcterms:created>
  <dcterms:modified xsi:type="dcterms:W3CDTF">2016-02-07T17:27:27Z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