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0" r:id="rId2"/>
    <p:sldId id="256" r:id="rId3"/>
    <p:sldId id="257" r:id="rId4"/>
    <p:sldId id="258" r:id="rId5"/>
    <p:sldId id="259" r:id="rId6"/>
    <p:sldId id="261" r:id="rId7"/>
    <p:sldId id="263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8" r:id="rId21"/>
    <p:sldId id="279" r:id="rId22"/>
    <p:sldId id="280" r:id="rId23"/>
    <p:sldId id="281" r:id="rId24"/>
    <p:sldId id="282" r:id="rId25"/>
    <p:sldId id="283" r:id="rId26"/>
    <p:sldId id="284" r:id="rId27"/>
    <p:sldId id="277" r:id="rId28"/>
    <p:sldId id="286" r:id="rId29"/>
    <p:sldId id="288" r:id="rId30"/>
    <p:sldId id="291" r:id="rId31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55" d="100"/>
          <a:sy n="55" d="100"/>
        </p:scale>
        <p:origin x="1142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555D9F-F322-4517-9133-6BEB46A2C278}" type="datetimeFigureOut">
              <a:rPr lang="pt-BR" smtClean="0"/>
              <a:t>19/01/2015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591DA-14EB-4756-8CEE-DBB681E8F7F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404833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555D9F-F322-4517-9133-6BEB46A2C278}" type="datetimeFigureOut">
              <a:rPr lang="pt-BR" smtClean="0"/>
              <a:t>19/01/2015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591DA-14EB-4756-8CEE-DBB681E8F7F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571995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555D9F-F322-4517-9133-6BEB46A2C278}" type="datetimeFigureOut">
              <a:rPr lang="pt-BR" smtClean="0"/>
              <a:t>19/01/2015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591DA-14EB-4756-8CEE-DBB681E8F7F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268306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71487" y="1825625"/>
            <a:ext cx="2900363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3486150" y="1825625"/>
            <a:ext cx="2900363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555D9F-F322-4517-9133-6BEB46A2C278}" type="datetimeFigureOut">
              <a:rPr lang="pt-BR" smtClean="0"/>
              <a:t>19/01/2015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591DA-14EB-4756-8CEE-DBB681E8F7F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685089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555D9F-F322-4517-9133-6BEB46A2C278}" type="datetimeFigureOut">
              <a:rPr lang="pt-BR" smtClean="0"/>
              <a:t>19/01/2015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591DA-14EB-4756-8CEE-DBB681E8F7F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004389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555D9F-F322-4517-9133-6BEB46A2C278}" type="datetimeFigureOut">
              <a:rPr lang="pt-BR" smtClean="0"/>
              <a:t>19/01/2015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591DA-14EB-4756-8CEE-DBB681E8F7F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676491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555D9F-F322-4517-9133-6BEB46A2C278}" type="datetimeFigureOut">
              <a:rPr lang="pt-BR" smtClean="0"/>
              <a:t>19/01/2015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591DA-14EB-4756-8CEE-DBB681E8F7F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10394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555D9F-F322-4517-9133-6BEB46A2C278}" type="datetimeFigureOut">
              <a:rPr lang="pt-BR" smtClean="0"/>
              <a:t>19/01/2015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591DA-14EB-4756-8CEE-DBB681E8F7F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611289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555D9F-F322-4517-9133-6BEB46A2C278}" type="datetimeFigureOut">
              <a:rPr lang="pt-BR" smtClean="0"/>
              <a:t>19/01/2015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591DA-14EB-4756-8CEE-DBB681E8F7F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569066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555D9F-F322-4517-9133-6BEB46A2C278}" type="datetimeFigureOut">
              <a:rPr lang="pt-BR" smtClean="0"/>
              <a:t>19/01/2015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591DA-14EB-4756-8CEE-DBB681E8F7F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361297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4907757" y="365125"/>
            <a:ext cx="1478756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71488" y="365125"/>
            <a:ext cx="4321969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555D9F-F322-4517-9133-6BEB46A2C278}" type="datetimeFigureOut">
              <a:rPr lang="pt-BR" smtClean="0"/>
              <a:t>19/01/2015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591DA-14EB-4756-8CEE-DBB681E8F7F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518192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555D9F-F322-4517-9133-6BEB46A2C278}" type="datetimeFigureOut">
              <a:rPr lang="pt-BR" smtClean="0"/>
              <a:t>19/01/2015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8591DA-14EB-4756-8CEE-DBB681E8F7F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648607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sergrasan.com/NORMASILVEIRAMORAESSLIDES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96982" y="193964"/>
            <a:ext cx="8617527" cy="62786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PENSAMENTOS DIVERSOS </a:t>
            </a:r>
          </a:p>
          <a:p>
            <a:pPr algn="ctr"/>
            <a:r>
              <a:rPr lang="pt-BR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AUTORES CONSAGRADOS</a:t>
            </a:r>
          </a:p>
          <a:p>
            <a:pPr algn="ctr"/>
            <a:endParaRPr lang="pt-BR" sz="54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FORMATAÇÃO </a:t>
            </a:r>
          </a:p>
          <a:p>
            <a:pPr algn="ctr"/>
            <a:r>
              <a:rPr lang="pt-BR" sz="36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NORMA APARECIDA SILVEIRA DE MORAES</a:t>
            </a:r>
          </a:p>
          <a:p>
            <a:pPr algn="ctr"/>
            <a:endParaRPr lang="pt-BR" sz="36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  <a:p>
            <a:pPr algn="ctr"/>
            <a:endParaRPr lang="pt-BR" sz="2800" b="1" dirty="0" smtClean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  <a:p>
            <a:pPr algn="ctr"/>
            <a:endParaRPr lang="pt-BR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DIVULGAÇÃO</a:t>
            </a:r>
          </a:p>
          <a:p>
            <a:pPr algn="ctr"/>
            <a:r>
              <a:rPr lang="pt-B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4"/>
              </a:rPr>
              <a:t>WWW.SERGRASAN.COM/NORMASILVEIRAMORAESSLIDES</a:t>
            </a:r>
            <a:endParaRPr lang="pt-BR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pt-BR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318655" y="6345382"/>
            <a:ext cx="23829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CLICAR PARA LER</a:t>
            </a:r>
            <a:endParaRPr lang="pt-BR" sz="2400" b="1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57321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  <p:sndAc>
          <p:stSnd loop="1">
            <p:snd r:embed="rId2" name=".legiao urbana - Renato russo - Quando Você Voltar.wav"/>
          </p:stSnd>
        </p:sndAc>
      </p:transition>
    </mc:Choice>
    <mc:Fallback>
      <p:transition spd="slow">
        <p:fade/>
        <p:sndAc>
          <p:stSnd loop="1">
            <p:snd r:embed="rId2" name=".legiao urbana - Renato russo - Quando Você Voltar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7332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:dissolve/>
      </p:transition>
    </mc:Choice>
    <mc:Fallback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00467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airplan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091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729469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6450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41329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37075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66926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fractur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633584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33578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32400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fractur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51574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restig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54014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66722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airplan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36268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15331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0136949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54808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12209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fractur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62722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crush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92442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57846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6067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60567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>
        <p:cut/>
      </p:transition>
    </mc:Choice>
    <mc:Fallback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85173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25802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flas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44092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:dissolve/>
      </p:transition>
    </mc:Choice>
    <mc:Fallback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5618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21673" y="304800"/>
            <a:ext cx="8631382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CRÉDITOS</a:t>
            </a:r>
          </a:p>
          <a:p>
            <a:pPr algn="ctr"/>
            <a:r>
              <a:rPr lang="pt-BR" sz="28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PENSAMENTOS DE DIVERSOS AUTORES CONSAGRADOS</a:t>
            </a:r>
          </a:p>
          <a:p>
            <a:pPr algn="ctr"/>
            <a:r>
              <a:rPr lang="pt-BR" sz="28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IMAGEM DA INTERNET, E ARQUIVO PESSOAL</a:t>
            </a:r>
          </a:p>
          <a:p>
            <a:pPr algn="ctr"/>
            <a:r>
              <a:rPr lang="pt-BR" sz="28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MÚSICA</a:t>
            </a:r>
            <a:r>
              <a:rPr lang="pt-BR" sz="28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RENATO RUSSO- QUANDO VOCÊ VOLTAR</a:t>
            </a:r>
            <a:endParaRPr lang="pt-BR" sz="2800" b="1" spc="50" dirty="0" smtClean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28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DATA: 20/01/2015</a:t>
            </a:r>
          </a:p>
          <a:p>
            <a:pPr algn="ctr"/>
            <a:r>
              <a:rPr lang="pt-BR" sz="28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DIVULGAÇÃO</a:t>
            </a:r>
          </a:p>
          <a:p>
            <a:pPr algn="ctr"/>
            <a:r>
              <a:rPr lang="pt-BR" sz="24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WWW.SERGRASAN.COM/NORMASILVEIRAMORAESSLIDES</a:t>
            </a:r>
            <a:endParaRPr lang="pt-BR" sz="24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685333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45</TotalTime>
  <Words>40</Words>
  <Application>Microsoft Office PowerPoint</Application>
  <PresentationFormat>Apresentação na tela (4:3)</PresentationFormat>
  <Paragraphs>18</Paragraphs>
  <Slides>30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30</vt:i4>
      </vt:variant>
    </vt:vector>
  </HeadingPairs>
  <TitlesOfParts>
    <vt:vector size="34" baseType="lpstr"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 APARECIDA SILVEIRA DE MORAES</dc:creator>
  <cp:lastModifiedBy>NORMA APARECIDA SILVEIRA DE MORAES</cp:lastModifiedBy>
  <cp:revision>45</cp:revision>
  <dcterms:created xsi:type="dcterms:W3CDTF">2015-01-18T23:56:03Z</dcterms:created>
  <dcterms:modified xsi:type="dcterms:W3CDTF">2015-01-19T12:53:21Z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