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84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603" autoAdjust="0"/>
    <p:restoredTop sz="87767" autoAdjust="0"/>
  </p:normalViewPr>
  <p:slideViewPr>
    <p:cSldViewPr snapToGrid="0">
      <p:cViewPr varScale="1">
        <p:scale>
          <a:sx n="48" d="100"/>
          <a:sy n="48" d="100"/>
        </p:scale>
        <p:origin x="946" y="2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63E58E-917D-41F4-898E-77D2B630104C}" type="datetimeFigureOut">
              <a:rPr lang="pt-BR" smtClean="0"/>
              <a:t>11/10/2013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56B809-0BAE-4C39-803D-F667AF4C2827}" type="slidenum">
              <a:rPr lang="pt-BR" smtClean="0"/>
              <a:t>‹nº›</a:t>
            </a:fld>
            <a:endParaRPr lang="pt-BR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3878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8000">
        <p14:vortex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63E58E-917D-41F4-898E-77D2B630104C}" type="datetimeFigureOut">
              <a:rPr lang="pt-BR" smtClean="0"/>
              <a:t>11/10/2013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56B809-0BAE-4C39-803D-F667AF4C2827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582647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8000">
        <p14:vortex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63E58E-917D-41F4-898E-77D2B630104C}" type="datetimeFigureOut">
              <a:rPr lang="pt-BR" smtClean="0"/>
              <a:t>11/10/2013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56B809-0BAE-4C39-803D-F667AF4C2827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623763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8000">
        <p14:vortex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63E58E-917D-41F4-898E-77D2B630104C}" type="datetimeFigureOut">
              <a:rPr lang="pt-BR" smtClean="0"/>
              <a:t>11/10/2013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56B809-0BAE-4C39-803D-F667AF4C2827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418501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8000">
        <p14:vortex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63E58E-917D-41F4-898E-77D2B630104C}" type="datetimeFigureOut">
              <a:rPr lang="pt-BR" smtClean="0"/>
              <a:t>11/10/2013</a:t>
            </a:fld>
            <a:endParaRPr lang="pt-BR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56B809-0BAE-4C39-803D-F667AF4C2827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333048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8000">
        <p14:vortex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63E58E-917D-41F4-898E-77D2B630104C}" type="datetimeFigureOut">
              <a:rPr lang="pt-BR" smtClean="0"/>
              <a:t>11/10/2013</a:t>
            </a:fld>
            <a:endParaRPr lang="pt-BR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56B809-0BAE-4C39-803D-F667AF4C2827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639269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8000">
        <p14:vortex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63E58E-917D-41F4-898E-77D2B630104C}" type="datetimeFigureOut">
              <a:rPr lang="pt-BR" smtClean="0"/>
              <a:t>11/10/2013</a:t>
            </a:fld>
            <a:endParaRPr lang="pt-BR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56B809-0BAE-4C39-803D-F667AF4C2827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982042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8000">
        <p14:vortex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63E58E-917D-41F4-898E-77D2B630104C}" type="datetimeFigureOut">
              <a:rPr lang="pt-BR" smtClean="0"/>
              <a:t>11/10/2013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56B809-0BAE-4C39-803D-F667AF4C2827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831919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8000">
        <p14:vortex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 dirty="0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63E58E-917D-41F4-898E-77D2B630104C}" type="datetimeFigureOut">
              <a:rPr lang="pt-BR" smtClean="0"/>
              <a:t>11/10/2013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56B809-0BAE-4C39-803D-F667AF4C2827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160862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8000">
        <p14:vortex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 dirty="0" smtClean="0"/>
              <a:t>Clique no ícone para adicionar uma imagem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63E58E-917D-41F4-898E-77D2B630104C}" type="datetimeFigureOut">
              <a:rPr lang="pt-BR" smtClean="0"/>
              <a:t>11/10/2013</a:t>
            </a:fld>
            <a:endParaRPr lang="pt-BR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56B809-0BAE-4C39-803D-F667AF4C2827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523509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8000">
        <p14:vortex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63E58E-917D-41F4-898E-77D2B630104C}" type="datetimeFigureOut">
              <a:rPr lang="pt-BR" smtClean="0"/>
              <a:t>11/10/2013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56B809-0BAE-4C39-803D-F667AF4C2827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434009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8000">
        <p14:vortex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63E58E-917D-41F4-898E-77D2B630104C}" type="datetimeFigureOut">
              <a:rPr lang="pt-BR" smtClean="0"/>
              <a:t>11/10/2013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56B809-0BAE-4C39-803D-F667AF4C2827}" type="slidenum">
              <a:rPr lang="pt-BR" smtClean="0"/>
              <a:t>‹nº›</a:t>
            </a:fld>
            <a:endParaRPr lang="pt-BR" dirty="0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622916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8000">
        <p14:vortex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63E58E-917D-41F4-898E-77D2B630104C}" type="datetimeFigureOut">
              <a:rPr lang="pt-BR" smtClean="0"/>
              <a:t>11/10/2013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56B809-0BAE-4C39-803D-F667AF4C2827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382979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8000">
        <p14:vortex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o 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BR" smtClean="0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63E58E-917D-41F4-898E-77D2B630104C}" type="datetimeFigureOut">
              <a:rPr lang="pt-BR" smtClean="0"/>
              <a:t>11/10/2013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56B809-0BAE-4C39-803D-F667AF4C2827}" type="slidenum">
              <a:rPr lang="pt-BR" smtClean="0"/>
              <a:t>‹nº›</a:t>
            </a:fld>
            <a:endParaRPr lang="pt-BR" dirty="0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69747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8000">
        <p14:vortex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iro ou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BR" smtClean="0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63E58E-917D-41F4-898E-77D2B630104C}" type="datetimeFigureOut">
              <a:rPr lang="pt-BR" smtClean="0"/>
              <a:t>11/10/2013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56B809-0BAE-4C39-803D-F667AF4C2827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541042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8000">
        <p14:vortex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63E58E-917D-41F4-898E-77D2B630104C}" type="datetimeFigureOut">
              <a:rPr lang="pt-BR" smtClean="0"/>
              <a:t>11/10/2013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56B809-0BAE-4C39-803D-F667AF4C2827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893629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8000">
        <p14:vortex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63E58E-917D-41F4-898E-77D2B630104C}" type="datetimeFigureOut">
              <a:rPr lang="pt-BR" smtClean="0"/>
              <a:t>11/10/2013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56B809-0BAE-4C39-803D-F667AF4C2827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582571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8000">
        <p14:vortex dir="r"/>
      </p:transition>
    </mc:Choice>
    <mc:Fallback xmlns=""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0263E58E-917D-41F4-898E-77D2B630104C}" type="datetimeFigureOut">
              <a:rPr lang="pt-BR" smtClean="0"/>
              <a:t>11/10/2013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C856B809-0BAE-4C39-803D-F667AF4C2827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09054519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mc:AlternateContent xmlns:mc="http://schemas.openxmlformats.org/markup-compatibility/2006" xmlns:p14="http://schemas.microsoft.com/office/powerpoint/2010/main">
    <mc:Choice Requires="p14">
      <p:transition spd="slow" p14:dur="4000" advClick="0" advTm="8000">
        <p14:vortex dir="r"/>
      </p:transition>
    </mc:Choice>
    <mc:Fallback xmlns="">
      <p:transition spd="slow" advClick="0" advTm="8000"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221673" y="498764"/>
            <a:ext cx="11845636" cy="63094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80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DEUS FALA!</a:t>
            </a:r>
          </a:p>
          <a:p>
            <a:pPr algn="ctr"/>
            <a:endParaRPr lang="pt-BR" sz="8800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  <a:p>
            <a:pPr algn="ctr"/>
            <a:r>
              <a:rPr lang="pt-BR" sz="880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OUÇO A VOZ DE DEUS!</a:t>
            </a:r>
          </a:p>
          <a:p>
            <a:pPr algn="ctr"/>
            <a:endParaRPr lang="pt-BR" sz="4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  <a:p>
            <a:pPr algn="ctr"/>
            <a:r>
              <a:rPr lang="pt-B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NORMA APARECIDA SILVEIRA DE MORAES</a:t>
            </a:r>
          </a:p>
          <a:p>
            <a:pPr algn="ctr"/>
            <a:r>
              <a:rPr lang="pt-BR" sz="6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WWW.SERGRASAN.COM</a:t>
            </a:r>
            <a:endParaRPr lang="pt-BR" sz="6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6558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Click="0" advTm="10000">
        <p14:vortex dir="r"/>
        <p:sndAc>
          <p:stSnd loop="1">
            <p:snd r:embed="rId2" name="A montanha RC.wav"/>
          </p:stSnd>
        </p:sndAc>
      </p:transition>
    </mc:Choice>
    <mc:Fallback xmlns="">
      <p:transition spd="slow" advClick="0" advTm="10000">
        <p:fade/>
        <p:sndAc>
          <p:stSnd loop="1">
            <p:snd r:embed="rId4" name="A montanha RC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CaixaDeTexto 2"/>
          <p:cNvSpPr txBox="1"/>
          <p:nvPr/>
        </p:nvSpPr>
        <p:spPr>
          <a:xfrm rot="10800000" flipV="1">
            <a:off x="2258290" y="2963705"/>
            <a:ext cx="7495310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5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DEUS FALA !</a:t>
            </a:r>
          </a:p>
          <a:p>
            <a:pPr algn="ctr"/>
            <a:r>
              <a:rPr lang="pt-BR" sz="5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OUÇO A VOZ DE DEUS</a:t>
            </a:r>
          </a:p>
          <a:p>
            <a:pPr algn="ctr"/>
            <a:r>
              <a:rPr lang="pt-BR" sz="4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Norma Aparecida Silveira de </a:t>
            </a:r>
            <a:r>
              <a:rPr lang="pt-BR" sz="4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M</a:t>
            </a:r>
            <a:r>
              <a:rPr lang="pt-BR" sz="4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oraes </a:t>
            </a:r>
            <a:endParaRPr lang="pt-BR" sz="40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0864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8000">
        <p14:vortex dir="r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581891" y="277091"/>
            <a:ext cx="11069782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atin typeface="Arial Black" panose="020B0A04020102020204" pitchFamily="34" charset="0"/>
              </a:rPr>
              <a:t>Ao </a:t>
            </a:r>
            <a:r>
              <a:rPr lang="pt-BR" sz="4000" b="1" dirty="0" smtClean="0">
                <a:latin typeface="Arial Black" panose="020B0A04020102020204" pitchFamily="34" charset="0"/>
              </a:rPr>
              <a:t>acordar, </a:t>
            </a:r>
            <a:r>
              <a:rPr lang="pt-BR" sz="4000" b="1" dirty="0">
                <a:latin typeface="Arial Black" panose="020B0A04020102020204" pitchFamily="34" charset="0"/>
              </a:rPr>
              <a:t>de </a:t>
            </a:r>
            <a:r>
              <a:rPr lang="pt-BR" sz="4000" b="1" dirty="0" smtClean="0">
                <a:latin typeface="Arial Black" panose="020B0A04020102020204" pitchFamily="34" charset="0"/>
              </a:rPr>
              <a:t>manhã, escuto </a:t>
            </a:r>
            <a:r>
              <a:rPr lang="pt-BR" sz="4000" b="1" dirty="0">
                <a:latin typeface="Arial Black" panose="020B0A04020102020204" pitchFamily="34" charset="0"/>
              </a:rPr>
              <a:t>o canto do </a:t>
            </a:r>
            <a:r>
              <a:rPr lang="pt-BR" sz="4000" b="1" dirty="0" smtClean="0">
                <a:latin typeface="Arial Black" panose="020B0A04020102020204" pitchFamily="34" charset="0"/>
              </a:rPr>
              <a:t>bem-te-vi, </a:t>
            </a:r>
            <a:r>
              <a:rPr lang="pt-BR" sz="4000" b="1" dirty="0">
                <a:latin typeface="Arial Black" panose="020B0A04020102020204" pitchFamily="34" charset="0"/>
              </a:rPr>
              <a:t>dos pardais</a:t>
            </a:r>
            <a:r>
              <a:rPr lang="pt-BR" sz="4000" b="1" dirty="0" smtClean="0">
                <a:latin typeface="Arial Black" panose="020B0A04020102020204" pitchFamily="34" charset="0"/>
              </a:rPr>
              <a:t>, etc... </a:t>
            </a:r>
            <a:r>
              <a:rPr lang="pt-BR" sz="4000" b="1" dirty="0">
                <a:latin typeface="Arial Black" panose="020B0A04020102020204" pitchFamily="34" charset="0"/>
              </a:rPr>
              <a:t>É</a:t>
            </a:r>
            <a:r>
              <a:rPr lang="pt-BR" sz="4000" b="1" dirty="0" smtClean="0">
                <a:latin typeface="Arial Black" panose="020B0A04020102020204" pitchFamily="34" charset="0"/>
              </a:rPr>
              <a:t> </a:t>
            </a:r>
            <a:r>
              <a:rPr lang="pt-BR" sz="4000" b="1" dirty="0">
                <a:latin typeface="Arial Black" panose="020B0A04020102020204" pitchFamily="34" charset="0"/>
              </a:rPr>
              <a:t>mais uma manhã que recebo de </a:t>
            </a:r>
            <a:r>
              <a:rPr lang="pt-BR" sz="4000" b="1" dirty="0" smtClean="0">
                <a:latin typeface="Arial Black" panose="020B0A04020102020204" pitchFamily="34" charset="0"/>
              </a:rPr>
              <a:t>presente, da vida. Deus </a:t>
            </a:r>
            <a:r>
              <a:rPr lang="pt-BR" sz="4000" b="1" dirty="0">
                <a:latin typeface="Arial Black" panose="020B0A04020102020204" pitchFamily="34" charset="0"/>
              </a:rPr>
              <a:t>fala... </a:t>
            </a:r>
            <a:r>
              <a:rPr lang="pt-BR" sz="4000" b="1" dirty="0" smtClean="0">
                <a:latin typeface="Arial Black" panose="020B0A04020102020204" pitchFamily="34" charset="0"/>
              </a:rPr>
              <a:t>Ouço </a:t>
            </a:r>
            <a:r>
              <a:rPr lang="pt-BR" sz="4000" b="1" dirty="0">
                <a:latin typeface="Arial Black" panose="020B0A04020102020204" pitchFamily="34" charset="0"/>
              </a:rPr>
              <a:t>a voz de Deus!</a:t>
            </a:r>
          </a:p>
        </p:txBody>
      </p:sp>
    </p:spTree>
    <p:extLst>
      <p:ext uri="{BB962C8B-B14F-4D97-AF65-F5344CB8AC3E}">
        <p14:creationId xmlns:p14="http://schemas.microsoft.com/office/powerpoint/2010/main" val="3718240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2000">
        <p14:vortex dir="r"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32509" y="193964"/>
            <a:ext cx="1070956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O </a:t>
            </a:r>
            <a:r>
              <a:rPr lang="pt-BR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Sol </a:t>
            </a:r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bate em </a:t>
            </a:r>
            <a:r>
              <a:rPr lang="pt-BR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minha </a:t>
            </a:r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janela, com seus </a:t>
            </a:r>
            <a:r>
              <a:rPr lang="pt-BR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raios, </a:t>
            </a:r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m</a:t>
            </a:r>
            <a:r>
              <a:rPr lang="pt-BR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e </a:t>
            </a:r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despertando com vigor e satisfação, p</a:t>
            </a:r>
            <a:r>
              <a:rPr lang="pt-BR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ara </a:t>
            </a:r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recomeçar mais um dia de </a:t>
            </a:r>
            <a:r>
              <a:rPr lang="pt-BR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vida. Deus </a:t>
            </a:r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me falou! Escuto a sua voz </a:t>
            </a:r>
            <a:r>
              <a:rPr lang="pt-BR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sussurrando </a:t>
            </a:r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na natureza</a:t>
            </a:r>
            <a:r>
              <a:rPr lang="pt-BR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! Que beleza.</a:t>
            </a:r>
            <a:endParaRPr lang="pt-BR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041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2000">
        <p14:vortex dir="r"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332509" y="346364"/>
            <a:ext cx="1152698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Antes do </a:t>
            </a:r>
            <a:r>
              <a:rPr lang="pt-BR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café, </a:t>
            </a:r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tomo um copo de água, o </a:t>
            </a:r>
            <a:r>
              <a:rPr lang="pt-BR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Fluido Divino</a:t>
            </a:r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.</a:t>
            </a:r>
            <a:r>
              <a:rPr lang="pt-BR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 </a:t>
            </a:r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R</a:t>
            </a:r>
            <a:r>
              <a:rPr lang="pt-BR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espiro </a:t>
            </a:r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o ar que enche meus pulmões de vida, ando no quintal, pisando na terra, sentindo o calor do </a:t>
            </a:r>
            <a:r>
              <a:rPr lang="pt-BR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Sol </a:t>
            </a:r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e a grama fria nos </a:t>
            </a:r>
            <a:r>
              <a:rPr lang="pt-BR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pés...Percepção de Deus.</a:t>
            </a:r>
            <a:endParaRPr lang="pt-BR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0645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2000">
        <p14:vortex dir="r"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65019" y="0"/>
            <a:ext cx="106680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dirty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Deus me fala através de sua </a:t>
            </a:r>
            <a:r>
              <a:rPr lang="pt-BR" sz="60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criação. É assim que sinto Deus...</a:t>
            </a:r>
            <a:r>
              <a:rPr lang="pt-BR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...</a:t>
            </a:r>
            <a:endParaRPr lang="pt-BR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0962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8000">
        <p14:vortex dir="r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96982" y="96982"/>
            <a:ext cx="12469091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b="1" dirty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Olhando mais </a:t>
            </a:r>
            <a:r>
              <a:rPr lang="pt-BR" sz="44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atentamente, percebo </a:t>
            </a:r>
            <a:r>
              <a:rPr lang="pt-BR" sz="4400" b="1" dirty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 folhas das plantas tremulando ao vento, mais pássaros em revoada, sinto a </a:t>
            </a:r>
            <a:endParaRPr lang="pt-BR" sz="4400" b="1" dirty="0" smtClean="0">
              <a:solidFill>
                <a:schemeClr val="accent1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44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harmonia </a:t>
            </a:r>
            <a:r>
              <a:rPr lang="pt-BR" sz="4400" b="1" dirty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 U</a:t>
            </a:r>
            <a:r>
              <a:rPr lang="pt-BR" sz="44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niverso em manifestação</a:t>
            </a:r>
            <a:r>
              <a:rPr lang="pt-BR" sz="44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...</a:t>
            </a:r>
            <a:endParaRPr lang="pt-BR" sz="4400" b="1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8358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0000">
        <p14:vortex dir="r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955964" y="2660072"/>
            <a:ext cx="949797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Segoe UI Semilight" panose="020B0402040204020203" pitchFamily="34" charset="0"/>
              </a:rPr>
              <a:t>Ouço a voz de Deus. Mais uma vez, Deus fala ao meu coração, no pulsar de minha vida...</a:t>
            </a:r>
            <a:endParaRPr lang="pt-BR" sz="4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Segoe UI Semilight" panose="020B04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1165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8000">
        <p14:vortex dir="r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10836" y="3726872"/>
            <a:ext cx="11845637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Continuo no meu silêncio contemplativo, e ouço a voz das crianças indo para a escola com suas mães ás conduzindo com amor e ternura</a:t>
            </a:r>
            <a:r>
              <a:rPr lang="pt-BR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. Escuto os gritos da crianças em casa brincando em sua inocência...</a:t>
            </a:r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/>
            </a:r>
            <a:b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</a:br>
            <a:endParaRPr lang="pt-BR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6892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2000">
        <p14:vortex dir="r"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74073" y="4668981"/>
            <a:ext cx="1165167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latin typeface="Arial Black" panose="020B0A04020102020204" pitchFamily="34" charset="0"/>
              </a:rPr>
              <a:t>Deus está falando</a:t>
            </a:r>
            <a:r>
              <a:rPr lang="pt-BR" sz="4000" b="1" dirty="0" smtClean="0">
                <a:solidFill>
                  <a:srgbClr val="FFFF00"/>
                </a:solidFill>
                <a:latin typeface="Arial Black" panose="020B0A04020102020204" pitchFamily="34" charset="0"/>
              </a:rPr>
              <a:t>...Percebo </a:t>
            </a:r>
            <a:r>
              <a:rPr lang="pt-BR" sz="4000" b="1" dirty="0">
                <a:solidFill>
                  <a:srgbClr val="FFFF00"/>
                </a:solidFill>
                <a:latin typeface="Arial Black" panose="020B0A04020102020204" pitchFamily="34" charset="0"/>
              </a:rPr>
              <a:t>sua voz no sorriso </a:t>
            </a:r>
            <a:r>
              <a:rPr lang="pt-BR" sz="4000" b="1" dirty="0" smtClean="0">
                <a:solidFill>
                  <a:srgbClr val="FFFF00"/>
                </a:solidFill>
                <a:latin typeface="Arial Black" panose="020B0A04020102020204" pitchFamily="34" charset="0"/>
              </a:rPr>
              <a:t>da criança </a:t>
            </a:r>
            <a:r>
              <a:rPr lang="pt-BR" sz="4000" b="1" dirty="0">
                <a:solidFill>
                  <a:srgbClr val="FFFF00"/>
                </a:solidFill>
                <a:latin typeface="Arial Black" panose="020B0A04020102020204" pitchFamily="34" charset="0"/>
              </a:rPr>
              <a:t>e no amor </a:t>
            </a:r>
            <a:r>
              <a:rPr lang="pt-BR" sz="4000" b="1" dirty="0" smtClean="0">
                <a:solidFill>
                  <a:srgbClr val="FFFF00"/>
                </a:solidFill>
                <a:latin typeface="Arial Black" panose="020B0A04020102020204" pitchFamily="34" charset="0"/>
              </a:rPr>
              <a:t>da mãe com </a:t>
            </a:r>
            <a:r>
              <a:rPr lang="pt-BR" sz="4000" b="1" dirty="0">
                <a:solidFill>
                  <a:srgbClr val="FFFF00"/>
                </a:solidFill>
                <a:latin typeface="Arial Black" panose="020B0A04020102020204" pitchFamily="34" charset="0"/>
              </a:rPr>
              <a:t>cuidado e </a:t>
            </a:r>
            <a:r>
              <a:rPr lang="pt-BR" sz="4000" b="1" dirty="0" smtClean="0">
                <a:solidFill>
                  <a:srgbClr val="FFFF00"/>
                </a:solidFill>
                <a:latin typeface="Arial Black" panose="020B0A04020102020204" pitchFamily="34" charset="0"/>
              </a:rPr>
              <a:t>dedicação.</a:t>
            </a:r>
            <a:r>
              <a:rPr lang="pt-BR" dirty="0" smtClean="0">
                <a:solidFill>
                  <a:srgbClr val="FFFF00"/>
                </a:solidFill>
                <a:latin typeface="Arial Black" panose="020B0A040201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433163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0000">
        <p14:vortex dir="r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166255" y="263237"/>
            <a:ext cx="11748654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Vejo o mendigo passar em seu mutismo, o reciclador com sua carrocinha improvisada, está ajudando o planeta, pois são Anjos da natureza. O trabalhador indo para o seu labor</a:t>
            </a:r>
            <a:r>
              <a:rPr lang="pt-BR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...O </a:t>
            </a:r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dia que começa, o </a:t>
            </a:r>
            <a:r>
              <a:rPr lang="pt-BR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Sol </a:t>
            </a:r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sempre a brilhar, espalhando a sua </a:t>
            </a:r>
            <a:r>
              <a:rPr lang="pt-BR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energia: </a:t>
            </a:r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a </a:t>
            </a:r>
            <a:r>
              <a:rPr lang="pt-BR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convidar, a provocar, a instigar</a:t>
            </a:r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,</a:t>
            </a:r>
            <a:r>
              <a:rPr lang="pt-BR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 </a:t>
            </a:r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a movimentar, </a:t>
            </a:r>
            <a:r>
              <a:rPr lang="pt-BR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CRIAR, transformar</a:t>
            </a:r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, gerar, fertilizar, </a:t>
            </a:r>
            <a:r>
              <a:rPr lang="pt-BR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abundar. É </a:t>
            </a:r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o </a:t>
            </a:r>
            <a:r>
              <a:rPr lang="pt-BR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Sol </a:t>
            </a:r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e seus </a:t>
            </a:r>
            <a:r>
              <a:rPr lang="pt-BR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significados.</a:t>
            </a:r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 </a:t>
            </a:r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r>
              <a:rPr lang="pt-BR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758765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0000">
        <p14:vortex dir="r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429490" y="471054"/>
            <a:ext cx="1176251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/>
              <a:t>Deus fala! Ouço a voz de Deus !</a:t>
            </a:r>
            <a:br>
              <a:rPr lang="pt-BR" sz="4000" b="1" dirty="0"/>
            </a:br>
            <a:r>
              <a:rPr lang="pt-BR" sz="4000" b="1" dirty="0"/>
              <a:t>Deus fala por meio de sua </a:t>
            </a:r>
            <a:r>
              <a:rPr lang="pt-BR" sz="4000" b="1" dirty="0" smtClean="0"/>
              <a:t>criação </a:t>
            </a:r>
          </a:p>
          <a:p>
            <a:r>
              <a:rPr lang="pt-BR" sz="4000" b="1" dirty="0" smtClean="0"/>
              <a:t>.Da </a:t>
            </a:r>
            <a:r>
              <a:rPr lang="pt-BR" sz="4000" b="1" dirty="0"/>
              <a:t>beleza da flor, do </a:t>
            </a:r>
            <a:r>
              <a:rPr lang="pt-BR" sz="4000" b="1" dirty="0" smtClean="0"/>
              <a:t>Sol </a:t>
            </a:r>
            <a:r>
              <a:rPr lang="pt-BR" sz="4000" b="1" dirty="0"/>
              <a:t>e da chuva, do dia e da </a:t>
            </a:r>
            <a:r>
              <a:rPr lang="pt-BR" sz="4000" b="1" dirty="0" smtClean="0"/>
              <a:t>noite, da </a:t>
            </a:r>
            <a:r>
              <a:rPr lang="pt-BR" sz="4000" b="1" dirty="0"/>
              <a:t>natureza e seus mistérios..</a:t>
            </a:r>
          </a:p>
          <a:p>
            <a:r>
              <a:rPr lang="pt-BR" sz="4000" b="1" dirty="0" smtClean="0"/>
              <a:t> </a:t>
            </a:r>
            <a:endParaRPr lang="pt-BR" sz="4000" b="1" dirty="0"/>
          </a:p>
        </p:txBody>
      </p:sp>
    </p:spTree>
    <p:extLst>
      <p:ext uri="{BB962C8B-B14F-4D97-AF65-F5344CB8AC3E}">
        <p14:creationId xmlns:p14="http://schemas.microsoft.com/office/powerpoint/2010/main" val="474779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0000">
        <p14:vortex dir="r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84909" y="304800"/>
            <a:ext cx="11139055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/>
              <a:t>Deus fala através da bela realidade, do homem, da criança, do idoso, do pobre e dórico, em todas as raças e credos, do sonhador</a:t>
            </a:r>
            <a:r>
              <a:rPr lang="pt-BR" sz="4000" b="1" dirty="0" smtClean="0"/>
              <a:t>...Através dos animais e florestas, rios e mares...</a:t>
            </a:r>
            <a:endParaRPr lang="pt-BR" sz="4000" b="1" dirty="0"/>
          </a:p>
          <a:p>
            <a:r>
              <a:rPr lang="pt-BR" sz="4000" b="1" dirty="0"/>
              <a:t/>
            </a:r>
            <a:br>
              <a:rPr lang="pt-BR" sz="4000" b="1" dirty="0"/>
            </a:br>
            <a:endParaRPr lang="pt-BR" sz="4000" b="1" dirty="0"/>
          </a:p>
        </p:txBody>
      </p:sp>
    </p:spTree>
    <p:extLst>
      <p:ext uri="{BB962C8B-B14F-4D97-AF65-F5344CB8AC3E}">
        <p14:creationId xmlns:p14="http://schemas.microsoft.com/office/powerpoint/2010/main" val="3942326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0000">
        <p14:vortex dir="r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1999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90945" y="3976255"/>
            <a:ext cx="117348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atin typeface="Arial Black" panose="020B0A04020102020204" pitchFamily="34" charset="0"/>
              </a:rPr>
              <a:t>Deus fala! Ouço a voz de Deus mais uma </a:t>
            </a:r>
            <a:r>
              <a:rPr lang="pt-BR" sz="4000" b="1" dirty="0" smtClean="0">
                <a:latin typeface="Arial Black" panose="020B0A04020102020204" pitchFamily="34" charset="0"/>
              </a:rPr>
              <a:t>vez. Sinto </a:t>
            </a:r>
            <a:r>
              <a:rPr lang="pt-BR" sz="4000" b="1" dirty="0">
                <a:latin typeface="Arial Black" panose="020B0A04020102020204" pitchFamily="34" charset="0"/>
              </a:rPr>
              <a:t>a realidade Suprema do Divino, da vida em ação em seus ciclos continuado e infinito..</a:t>
            </a:r>
          </a:p>
          <a:p>
            <a:r>
              <a:rPr lang="pt-BR" sz="4000" b="1" dirty="0">
                <a:latin typeface="Arial Black" panose="020B0A04020102020204" pitchFamily="34" charset="0"/>
              </a:rPr>
              <a:t/>
            </a:r>
            <a:br>
              <a:rPr lang="pt-BR" sz="4000" b="1" dirty="0">
                <a:latin typeface="Arial Black" panose="020B0A04020102020204" pitchFamily="34" charset="0"/>
              </a:rPr>
            </a:br>
            <a:endParaRPr lang="pt-BR" sz="4000" b="1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882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0000">
        <p14:vortex dir="r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80109" y="110837"/>
            <a:ext cx="11956473" cy="2985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FF00"/>
                </a:solidFill>
                <a:latin typeface="Arial Black" panose="020B0A04020102020204" pitchFamily="34" charset="0"/>
              </a:rPr>
              <a:t>Talvez você já tenha parado para </a:t>
            </a:r>
            <a:r>
              <a:rPr lang="pt-BR" sz="3600" b="1" dirty="0" smtClean="0">
                <a:solidFill>
                  <a:srgbClr val="FFFF00"/>
                </a:solidFill>
                <a:latin typeface="Arial Black" panose="020B0A04020102020204" pitchFamily="34" charset="0"/>
              </a:rPr>
              <a:t>ouvir Deus...</a:t>
            </a:r>
          </a:p>
          <a:p>
            <a:r>
              <a:rPr lang="pt-BR" sz="3600" b="1" dirty="0" smtClean="0">
                <a:solidFill>
                  <a:srgbClr val="FFFF00"/>
                </a:solidFill>
                <a:latin typeface="Arial Black" panose="020B0A04020102020204" pitchFamily="34" charset="0"/>
              </a:rPr>
              <a:t>Já </a:t>
            </a:r>
            <a:r>
              <a:rPr lang="pt-BR" sz="3600" b="1" dirty="0">
                <a:solidFill>
                  <a:srgbClr val="FFFF00"/>
                </a:solidFill>
                <a:latin typeface="Arial Black" panose="020B0A04020102020204" pitchFamily="34" charset="0"/>
              </a:rPr>
              <a:t>reparou em S</a:t>
            </a:r>
            <a:r>
              <a:rPr lang="pt-BR" sz="3600" b="1" dirty="0" smtClean="0">
                <a:solidFill>
                  <a:srgbClr val="FFFF00"/>
                </a:solidFill>
                <a:latin typeface="Arial Black" panose="020B0A04020102020204" pitchFamily="34" charset="0"/>
              </a:rPr>
              <a:t>ua </a:t>
            </a:r>
            <a:r>
              <a:rPr lang="pt-BR" sz="3600" b="1" dirty="0">
                <a:solidFill>
                  <a:srgbClr val="FFFF00"/>
                </a:solidFill>
                <a:latin typeface="Arial Black" panose="020B0A04020102020204" pitchFamily="34" charset="0"/>
              </a:rPr>
              <a:t>voz? Em cada momento de sua vida?...</a:t>
            </a:r>
            <a:r>
              <a:rPr lang="pt-BR" sz="3600" b="1" dirty="0" smtClean="0">
                <a:solidFill>
                  <a:srgbClr val="FFFF00"/>
                </a:solidFill>
                <a:latin typeface="Arial Black" panose="020B0A04020102020204" pitchFamily="34" charset="0"/>
              </a:rPr>
              <a:t>No </a:t>
            </a:r>
            <a:r>
              <a:rPr lang="pt-BR" sz="3600" b="1" dirty="0">
                <a:solidFill>
                  <a:srgbClr val="FFFF00"/>
                </a:solidFill>
                <a:latin typeface="Arial Black" panose="020B0A04020102020204" pitchFamily="34" charset="0"/>
              </a:rPr>
              <a:t>silêncio ou aflição, </a:t>
            </a:r>
            <a:r>
              <a:rPr lang="pt-BR" sz="3600" b="1" dirty="0" smtClean="0">
                <a:solidFill>
                  <a:srgbClr val="FFFF00"/>
                </a:solidFill>
                <a:latin typeface="Arial Black" panose="020B0A04020102020204" pitchFamily="34" charset="0"/>
              </a:rPr>
              <a:t>lutas, perdas, vitórias e até por meio de um milagre</a:t>
            </a:r>
            <a:r>
              <a:rPr lang="pt-BR" sz="4000" b="1" dirty="0" smtClean="0">
                <a:solidFill>
                  <a:srgbClr val="FFFF00"/>
                </a:solidFill>
              </a:rPr>
              <a:t>, DE TANTOS MILAGRES.</a:t>
            </a:r>
            <a:endParaRPr lang="pt-BR" sz="4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3901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2000">
        <p14:vortex dir="r"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554182" y="332509"/>
            <a:ext cx="11319163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/>
              <a:t>Ao cair </a:t>
            </a:r>
            <a:r>
              <a:rPr lang="pt-BR" sz="4000" b="1" dirty="0" smtClean="0"/>
              <a:t>Alguém </a:t>
            </a:r>
            <a:r>
              <a:rPr lang="pt-BR" sz="4000" b="1" dirty="0"/>
              <a:t>te levanta, muda os rumos, algo de novo acontece</a:t>
            </a:r>
            <a:r>
              <a:rPr lang="pt-BR" sz="4000" b="1" dirty="0" smtClean="0"/>
              <a:t>...O </a:t>
            </a:r>
            <a:r>
              <a:rPr lang="pt-BR" sz="4000" b="1" dirty="0"/>
              <a:t>tempo que tudo conserta...há o tempo...O que é o tempo para você? Deus fala também por meio do </a:t>
            </a:r>
            <a:r>
              <a:rPr lang="pt-BR" sz="4000" b="1" dirty="0" smtClean="0"/>
              <a:t>tempo</a:t>
            </a:r>
            <a:r>
              <a:rPr lang="pt-BR" sz="4000" b="1" dirty="0"/>
              <a:t> </a:t>
            </a:r>
            <a:r>
              <a:rPr lang="pt-BR" sz="4000" b="1" dirty="0" smtClean="0"/>
              <a:t>que tudo cura, tudo faz acontecer.</a:t>
            </a:r>
            <a:endParaRPr lang="pt-BR" sz="4000" b="1" dirty="0"/>
          </a:p>
        </p:txBody>
      </p:sp>
    </p:spTree>
    <p:extLst>
      <p:ext uri="{BB962C8B-B14F-4D97-AF65-F5344CB8AC3E}">
        <p14:creationId xmlns:p14="http://schemas.microsoft.com/office/powerpoint/2010/main" val="2328424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1000">
        <p14:vortex dir="r"/>
      </p:transition>
    </mc:Choice>
    <mc:Fallback xmlns="">
      <p:transition spd="slow" advClick="0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74073" y="3546765"/>
            <a:ext cx="1145771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C000"/>
                </a:solidFill>
                <a:latin typeface="Arial Black" panose="020B0A04020102020204" pitchFamily="34" charset="0"/>
              </a:rPr>
              <a:t>Ouça Deus</a:t>
            </a:r>
            <a:r>
              <a:rPr lang="pt-BR" sz="4000" b="1" dirty="0" smtClean="0">
                <a:solidFill>
                  <a:srgbClr val="FFC000"/>
                </a:solidFill>
                <a:latin typeface="Arial Black" panose="020B0A04020102020204" pitchFamily="34" charset="0"/>
              </a:rPr>
              <a:t>...Preste </a:t>
            </a:r>
            <a:r>
              <a:rPr lang="pt-BR" sz="4000" b="1" dirty="0">
                <a:solidFill>
                  <a:srgbClr val="FFC000"/>
                </a:solidFill>
                <a:latin typeface="Arial Black" panose="020B0A04020102020204" pitchFamily="34" charset="0"/>
              </a:rPr>
              <a:t>atenção...Ele está aí juntinho de </a:t>
            </a:r>
            <a:r>
              <a:rPr lang="pt-BR" sz="4000" b="1" dirty="0" smtClean="0">
                <a:solidFill>
                  <a:srgbClr val="FFC000"/>
                </a:solidFill>
                <a:latin typeface="Arial Black" panose="020B0A04020102020204" pitchFamily="34" charset="0"/>
              </a:rPr>
              <a:t>você, NO AMOR DO MESTRE...Agora </a:t>
            </a:r>
            <a:r>
              <a:rPr lang="pt-BR" sz="4000" b="1" dirty="0">
                <a:solidFill>
                  <a:srgbClr val="FFC000"/>
                </a:solidFill>
                <a:latin typeface="Arial Black" panose="020B0A04020102020204" pitchFamily="34" charset="0"/>
              </a:rPr>
              <a:t>e sempre. O que você faz neste momento?</a:t>
            </a:r>
            <a:br>
              <a:rPr lang="pt-BR" sz="4000" b="1" dirty="0">
                <a:solidFill>
                  <a:srgbClr val="FFC000"/>
                </a:solidFill>
                <a:latin typeface="Arial Black" panose="020B0A04020102020204" pitchFamily="34" charset="0"/>
              </a:rPr>
            </a:br>
            <a:endParaRPr lang="pt-BR" sz="4000" b="1" dirty="0">
              <a:solidFill>
                <a:srgbClr val="FFC00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1319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0000">
        <p14:vortex dir="r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263236" y="374073"/>
            <a:ext cx="1059872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atin typeface="Arial Black" panose="020B0A04020102020204" pitchFamily="34" charset="0"/>
              </a:rPr>
              <a:t>Ouvir Deus é, louvar sua </a:t>
            </a:r>
            <a:r>
              <a:rPr lang="pt-BR" sz="4000" b="1" dirty="0" smtClean="0">
                <a:latin typeface="Arial Black" panose="020B0A04020102020204" pitchFamily="34" charset="0"/>
              </a:rPr>
              <a:t>criação... Agradecer </a:t>
            </a:r>
            <a:r>
              <a:rPr lang="pt-BR" sz="4000" b="1" dirty="0">
                <a:latin typeface="Arial Black" panose="020B0A04020102020204" pitchFamily="34" charset="0"/>
              </a:rPr>
              <a:t>por mais um dia, por poder participar de tanta </a:t>
            </a:r>
            <a:r>
              <a:rPr lang="pt-BR" sz="4000" b="1" dirty="0" smtClean="0">
                <a:latin typeface="Arial Black" panose="020B0A04020102020204" pitchFamily="34" charset="0"/>
              </a:rPr>
              <a:t>grandeza.  </a:t>
            </a:r>
          </a:p>
          <a:p>
            <a:r>
              <a:rPr lang="pt-BR" sz="4000" b="1" dirty="0">
                <a:latin typeface="Arial Black" panose="020B0A04020102020204" pitchFamily="34" charset="0"/>
              </a:rPr>
              <a:t>T</a:t>
            </a:r>
            <a:r>
              <a:rPr lang="pt-BR" sz="4000" b="1" dirty="0" smtClean="0">
                <a:latin typeface="Arial Black" panose="020B0A04020102020204" pitchFamily="34" charset="0"/>
              </a:rPr>
              <a:t>er </a:t>
            </a:r>
            <a:r>
              <a:rPr lang="pt-BR" sz="4000" b="1" dirty="0">
                <a:latin typeface="Arial Black" panose="020B0A04020102020204" pitchFamily="34" charset="0"/>
              </a:rPr>
              <a:t>a confiança </a:t>
            </a:r>
            <a:r>
              <a:rPr lang="pt-BR" sz="4000" b="1" dirty="0" smtClean="0">
                <a:latin typeface="Arial Black" panose="020B0A04020102020204" pitchFamily="34" charset="0"/>
              </a:rPr>
              <a:t>de que </a:t>
            </a:r>
            <a:r>
              <a:rPr lang="pt-BR" sz="4000" b="1" dirty="0">
                <a:latin typeface="Arial Black" panose="020B0A04020102020204" pitchFamily="34" charset="0"/>
              </a:rPr>
              <a:t>o amor gera </a:t>
            </a:r>
            <a:r>
              <a:rPr lang="pt-BR" sz="4000" b="1" dirty="0" smtClean="0">
                <a:latin typeface="Arial Black" panose="020B0A04020102020204" pitchFamily="34" charset="0"/>
              </a:rPr>
              <a:t>tudo e, </a:t>
            </a:r>
            <a:r>
              <a:rPr lang="pt-BR" sz="4000" b="1" dirty="0">
                <a:latin typeface="Arial Black" panose="020B0A04020102020204" pitchFamily="34" charset="0"/>
              </a:rPr>
              <a:t>que Deus fala através do AMOR...</a:t>
            </a:r>
          </a:p>
        </p:txBody>
      </p:sp>
    </p:spTree>
    <p:extLst>
      <p:ext uri="{BB962C8B-B14F-4D97-AF65-F5344CB8AC3E}">
        <p14:creationId xmlns:p14="http://schemas.microsoft.com/office/powerpoint/2010/main" val="2129796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2000">
        <p14:vortex dir="r"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1999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87926" y="360217"/>
            <a:ext cx="11610109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atin typeface="Arial Black" panose="020B0A04020102020204" pitchFamily="34" charset="0"/>
              </a:rPr>
              <a:t>Muitas vezes por meio da </a:t>
            </a:r>
            <a:r>
              <a:rPr lang="pt-BR" sz="4000" b="1" dirty="0" smtClean="0">
                <a:latin typeface="Arial Black" panose="020B0A04020102020204" pitchFamily="34" charset="0"/>
              </a:rPr>
              <a:t>dor, </a:t>
            </a:r>
            <a:r>
              <a:rPr lang="pt-BR" sz="4000" b="1" dirty="0">
                <a:latin typeface="Arial Black" panose="020B0A04020102020204" pitchFamily="34" charset="0"/>
              </a:rPr>
              <a:t>no aprender uma lição, para depois vir à vitória</a:t>
            </a:r>
            <a:r>
              <a:rPr lang="pt-BR" sz="4000" b="1" dirty="0" smtClean="0">
                <a:latin typeface="Arial Black" panose="020B0A04020102020204" pitchFamily="34" charset="0"/>
              </a:rPr>
              <a:t>. Nada é por acaso e Deus sabe de tudo, além do horizonte...</a:t>
            </a:r>
            <a:r>
              <a:rPr lang="pt-BR" sz="4000" b="1" dirty="0">
                <a:latin typeface="Arial Black" panose="020B0A04020102020204" pitchFamily="34" charset="0"/>
              </a:rPr>
              <a:t/>
            </a:r>
            <a:br>
              <a:rPr lang="pt-BR" sz="4000" b="1" dirty="0">
                <a:latin typeface="Arial Black" panose="020B0A04020102020204" pitchFamily="34" charset="0"/>
              </a:rPr>
            </a:br>
            <a:r>
              <a:rPr lang="pt-BR" sz="4000" b="1" dirty="0">
                <a:latin typeface="Arial Black" panose="020B0A04020102020204" pitchFamily="34" charset="0"/>
              </a:rPr>
              <a:t>Deus fala com </a:t>
            </a:r>
            <a:r>
              <a:rPr lang="pt-BR" sz="4000" b="1" dirty="0" smtClean="0">
                <a:latin typeface="Arial Black" panose="020B0A04020102020204" pitchFamily="34" charset="0"/>
              </a:rPr>
              <a:t>AMOR e</a:t>
            </a:r>
            <a:r>
              <a:rPr lang="pt-BR" sz="4000" b="1" dirty="0">
                <a:latin typeface="Arial Black" panose="020B0A04020102020204" pitchFamily="34" charset="0"/>
              </a:rPr>
              <a:t>, somos Sua criatura; recebendo </a:t>
            </a:r>
            <a:r>
              <a:rPr lang="pt-BR" sz="4000" b="1" dirty="0" smtClean="0">
                <a:latin typeface="Arial Black" panose="020B0A04020102020204" pitchFamily="34" charset="0"/>
              </a:rPr>
              <a:t>DELE </a:t>
            </a:r>
            <a:r>
              <a:rPr lang="pt-BR" sz="4000" b="1" dirty="0">
                <a:latin typeface="Arial Black" panose="020B0A04020102020204" pitchFamily="34" charset="0"/>
              </a:rPr>
              <a:t>todo a sua criação.</a:t>
            </a:r>
          </a:p>
          <a:p>
            <a:r>
              <a:rPr lang="pt-BR" sz="4000" b="1" dirty="0">
                <a:latin typeface="Arial Black" panose="020B0A04020102020204" pitchFamily="34" charset="0"/>
              </a:rPr>
              <a:t/>
            </a:r>
            <a:br>
              <a:rPr lang="pt-BR" sz="4000" b="1" dirty="0">
                <a:latin typeface="Arial Black" panose="020B0A04020102020204" pitchFamily="34" charset="0"/>
              </a:rPr>
            </a:br>
            <a:endParaRPr lang="pt-BR" sz="4000" b="1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3146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2000">
        <p14:vortex dir="r"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29491" y="277091"/>
            <a:ext cx="1134687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/>
              <a:t>Eu </a:t>
            </a:r>
            <a:r>
              <a:rPr lang="pt-BR" sz="4000" b="1" dirty="0" smtClean="0"/>
              <a:t>Sou o Que Sou </a:t>
            </a:r>
            <a:r>
              <a:rPr lang="pt-BR" sz="4000" b="1" dirty="0"/>
              <a:t>!!! Ouço a voz de Deus...Deus fala...Vejo a voz de Deus...Sinto a voz de Deus</a:t>
            </a:r>
            <a:r>
              <a:rPr lang="pt-BR" sz="4000" b="1" dirty="0" smtClean="0"/>
              <a:t>...O existir é a voz de Deus, com Seu brado retumbante.</a:t>
            </a:r>
            <a:endParaRPr lang="pt-BR" sz="4000" b="1" dirty="0"/>
          </a:p>
        </p:txBody>
      </p:sp>
    </p:spTree>
    <p:extLst>
      <p:ext uri="{BB962C8B-B14F-4D97-AF65-F5344CB8AC3E}">
        <p14:creationId xmlns:p14="http://schemas.microsoft.com/office/powerpoint/2010/main" val="2340629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0000">
        <p14:vortex dir="r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235527" y="180110"/>
            <a:ext cx="11305309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/>
              <a:t>Vivo a voz de Deus...Sou a voz de Deus em todos os modos peculiares de Ser de Deus</a:t>
            </a:r>
            <a:r>
              <a:rPr lang="pt-BR" dirty="0"/>
              <a:t>. </a:t>
            </a:r>
            <a:endParaRPr lang="pt-BR" dirty="0" smtClean="0"/>
          </a:p>
          <a:p>
            <a:r>
              <a:rPr lang="pt-BR" sz="4000" b="1" dirty="0" smtClean="0"/>
              <a:t>Pertenço a voz e ao comando de Deus...</a:t>
            </a:r>
          </a:p>
          <a:p>
            <a:r>
              <a:rPr lang="pt-BR" sz="4000" b="1" dirty="0" smtClean="0"/>
              <a:t>PORQUE SE EU SOU, TÚ ÉS, NÓS SOMOS</a:t>
            </a:r>
            <a:r>
              <a:rPr lang="pt-BR" sz="4000" b="1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...</a:t>
            </a:r>
            <a:endParaRPr lang="pt-BR" sz="4000" b="1" dirty="0">
              <a:solidFill>
                <a:schemeClr val="accent2">
                  <a:lumMod val="20000"/>
                  <a:lumOff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7122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2000">
        <p14:vortex dir="r"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37309" y="5098473"/>
            <a:ext cx="11554691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b="1" dirty="0">
                <a:solidFill>
                  <a:srgbClr val="FFFF00"/>
                </a:solidFill>
              </a:rPr>
              <a:t>Ouça a voz de Deus...Medite na voz de Deus. Afinal </a:t>
            </a:r>
            <a:r>
              <a:rPr lang="pt-BR" sz="4400" b="1" dirty="0" smtClean="0">
                <a:solidFill>
                  <a:srgbClr val="FFFF00"/>
                </a:solidFill>
              </a:rPr>
              <a:t>Somos UM </a:t>
            </a:r>
            <a:r>
              <a:rPr lang="pt-BR" sz="4400" b="1" dirty="0">
                <a:solidFill>
                  <a:srgbClr val="FFFF00"/>
                </a:solidFill>
              </a:rPr>
              <a:t>com Deus...</a:t>
            </a:r>
          </a:p>
        </p:txBody>
      </p:sp>
    </p:spTree>
    <p:extLst>
      <p:ext uri="{BB962C8B-B14F-4D97-AF65-F5344CB8AC3E}">
        <p14:creationId xmlns:p14="http://schemas.microsoft.com/office/powerpoint/2010/main" val="1516406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8000">
        <p14:vortex dir="r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57200" y="3713018"/>
            <a:ext cx="11069781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Vivendo toda plenitude que Ele deseja que vivamos debaixo de suas asas, sobre sua proteção...</a:t>
            </a:r>
            <a:r>
              <a:rPr lang="pt-BR" sz="4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COM LUZ AMOR </a:t>
            </a:r>
            <a:r>
              <a:rPr lang="pt-BR" sz="40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E VIDA...</a:t>
            </a:r>
          </a:p>
        </p:txBody>
      </p:sp>
    </p:spTree>
    <p:extLst>
      <p:ext uri="{BB962C8B-B14F-4D97-AF65-F5344CB8AC3E}">
        <p14:creationId xmlns:p14="http://schemas.microsoft.com/office/powerpoint/2010/main" val="3796246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0000">
        <p14:vortex dir="r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 rot="10800000" flipV="1">
            <a:off x="249382" y="3341828"/>
            <a:ext cx="11637817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Eu só queria dizer neste poema, que até mesmo Nele, sinto a presença de Deus e percebo a voz do Pai em cada letra que vai deslizando nesta folha branca de papel. </a:t>
            </a:r>
            <a:endParaRPr lang="pt-BR" sz="4000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7983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2000">
        <p14:vortex dir="r"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8126"/>
            <a:ext cx="12191999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71055" y="346364"/>
            <a:ext cx="1155469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Em cada passo, mesmo que parece ser errante, Deus está indicando a direção, rumo a evolução que Ele deseja...Em cada superação ouço a voz de Deus me apoiando e apontando o rumo</a:t>
            </a:r>
            <a:r>
              <a:rPr lang="pt-BR" sz="3600" b="1" dirty="0" smtClean="0">
                <a:latin typeface="Arial Black" panose="020B0A04020102020204" pitchFamily="34" charset="0"/>
              </a:rPr>
              <a:t>...Deus tem um propósito para tudo, pois ele tudo sabe e vê...</a:t>
            </a:r>
            <a:endParaRPr lang="pt-BR" sz="3600" b="1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7405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8000">
        <p14:vortex dir="r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37308" y="3429001"/>
            <a:ext cx="114300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/>
              <a:t>Ouço a voz de Deus...Na beleza, pureza,  humildade, tolerância, esperança, cura, na arte, na música, na ciência, nascimento e até na hora da finitude...na imortalidade.</a:t>
            </a:r>
            <a:endParaRPr lang="pt-BR" sz="4000" b="1" dirty="0"/>
          </a:p>
        </p:txBody>
      </p:sp>
    </p:spTree>
    <p:extLst>
      <p:ext uri="{BB962C8B-B14F-4D97-AF65-F5344CB8AC3E}">
        <p14:creationId xmlns:p14="http://schemas.microsoft.com/office/powerpoint/2010/main" val="2678659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2000">
        <p14:vortex dir="r"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04800" y="387927"/>
            <a:ext cx="11734800" cy="7602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smtClean="0">
                <a:latin typeface="Arial Black" panose="020B0A04020102020204" pitchFamily="34" charset="0"/>
              </a:rPr>
              <a:t>Poema: Norma Aparecida Silveira de Moraes</a:t>
            </a:r>
          </a:p>
          <a:p>
            <a:r>
              <a:rPr lang="pt-BR" sz="3600" b="1" dirty="0" smtClean="0">
                <a:latin typeface="Arial Black" panose="020B0A04020102020204" pitchFamily="34" charset="0"/>
              </a:rPr>
              <a:t>Formatação: Norma Ap. Silveira de Moraes</a:t>
            </a:r>
          </a:p>
          <a:p>
            <a:r>
              <a:rPr lang="pt-BR" sz="3600" b="1" dirty="0" smtClean="0">
                <a:latin typeface="Arial Black" panose="020B0A04020102020204" pitchFamily="34" charset="0"/>
              </a:rPr>
              <a:t>Música: A Montanha – Roberto Carlos</a:t>
            </a:r>
          </a:p>
          <a:p>
            <a:r>
              <a:rPr lang="pt-BR" sz="3600" b="1" dirty="0" smtClean="0">
                <a:latin typeface="Arial Black" panose="020B0A04020102020204" pitchFamily="34" charset="0"/>
              </a:rPr>
              <a:t>Imagens: Pessoais e da internet.</a:t>
            </a:r>
          </a:p>
          <a:p>
            <a:endParaRPr lang="pt-BR" sz="3600" b="1" dirty="0" smtClean="0">
              <a:latin typeface="Arial Black" panose="020B0A04020102020204" pitchFamily="34" charset="0"/>
            </a:endParaRPr>
          </a:p>
          <a:p>
            <a:r>
              <a:rPr lang="pt-BR" sz="4800" b="1" dirty="0" smtClean="0">
                <a:latin typeface="Arial Black" panose="020B0A04020102020204" pitchFamily="34" charset="0"/>
              </a:rPr>
              <a:t>MUITO OBRIGADO PELA VISITA</a:t>
            </a:r>
          </a:p>
          <a:p>
            <a:r>
              <a:rPr lang="pt-BR" sz="3600" b="1" dirty="0" smtClean="0">
                <a:latin typeface="Arial Black" panose="020B0A04020102020204" pitchFamily="34" charset="0"/>
              </a:rPr>
              <a:t>ENERGIA POSITIVA, PAZ E LUZ A TODOS</a:t>
            </a:r>
          </a:p>
          <a:p>
            <a:endParaRPr lang="pt-BR" sz="3600" b="1" dirty="0">
              <a:solidFill>
                <a:srgbClr val="002060"/>
              </a:solidFill>
              <a:latin typeface="Arial Black" panose="020B0A04020102020204" pitchFamily="34" charset="0"/>
            </a:endParaRPr>
          </a:p>
          <a:p>
            <a:r>
              <a:rPr lang="pt-BR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Divulgação: WWW.SERGRASAN.COM/</a:t>
            </a:r>
          </a:p>
          <a:p>
            <a:pPr algn="ctr"/>
            <a:r>
              <a:rPr lang="pt-BR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NORMASILVEIRAMORAESSLIDES</a:t>
            </a:r>
          </a:p>
          <a:p>
            <a:endParaRPr lang="pt-BR" sz="3600" b="1" dirty="0" smtClean="0"/>
          </a:p>
          <a:p>
            <a:endParaRPr lang="pt-BR" sz="3600" b="1" dirty="0" smtClean="0"/>
          </a:p>
          <a:p>
            <a:endParaRPr lang="pt-BR" sz="3600" b="1" dirty="0"/>
          </a:p>
        </p:txBody>
      </p:sp>
    </p:spTree>
    <p:extLst>
      <p:ext uri="{BB962C8B-B14F-4D97-AF65-F5344CB8AC3E}">
        <p14:creationId xmlns:p14="http://schemas.microsoft.com/office/powerpoint/2010/main" val="1453246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0000">
        <p14:vortex dir="r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tia">
  <a:themeElements>
    <a:clrScheme name="Fatia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Fatia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Fatia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516</TotalTime>
  <Words>921</Words>
  <Application>Microsoft Office PowerPoint</Application>
  <PresentationFormat>Widescreen</PresentationFormat>
  <Paragraphs>54</Paragraphs>
  <Slides>27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27</vt:i4>
      </vt:variant>
    </vt:vector>
  </HeadingPairs>
  <TitlesOfParts>
    <vt:vector size="34" baseType="lpstr">
      <vt:lpstr>AR BLANCA</vt:lpstr>
      <vt:lpstr>Arial Black</vt:lpstr>
      <vt:lpstr>Century Gothic</vt:lpstr>
      <vt:lpstr>Segoe UI Semilight</vt:lpstr>
      <vt:lpstr>Times New Roman</vt:lpstr>
      <vt:lpstr>Wingdings 3</vt:lpstr>
      <vt:lpstr>Fatia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143</cp:revision>
  <dcterms:created xsi:type="dcterms:W3CDTF">2013-10-07T22:27:34Z</dcterms:created>
  <dcterms:modified xsi:type="dcterms:W3CDTF">2013-10-11T16:31:26Z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