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9" r:id="rId5"/>
    <p:sldId id="260" r:id="rId6"/>
    <p:sldId id="261" r:id="rId7"/>
    <p:sldId id="263" r:id="rId8"/>
    <p:sldId id="264" r:id="rId9"/>
    <p:sldId id="258" r:id="rId10"/>
    <p:sldId id="265" r:id="rId11"/>
    <p:sldId id="262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6266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0035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9371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0474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2399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1905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3423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6474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415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7673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1431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B7179-1BDC-46E5-8D2C-E8EE85D92374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EE3520-9DB1-4D82-A9A7-7B53CE992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1179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180109"/>
            <a:ext cx="9019309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Feliz Natal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de cada dia</a:t>
            </a:r>
          </a:p>
          <a:p>
            <a:pPr algn="ctr"/>
            <a:endParaRPr lang="pt-BR" sz="5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3200" dirty="0" smtClean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endParaRPr lang="pt-BR" sz="3200" dirty="0" smtClean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3200" dirty="0" smtClean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5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025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5000">
        <p15:prstTrans prst="origami"/>
        <p:sndAc>
          <p:stSnd loop="1">
            <p:snd r:embed="rId2" name="Noite Feliz - Simone conv.wav"/>
          </p:stSnd>
        </p:sndAc>
      </p:transition>
    </mc:Choice>
    <mc:Fallback>
      <p:transition spd="slow" advClick="0" advTm="15000">
        <p:fade/>
        <p:sndAc>
          <p:stSnd loop="1">
            <p:snd r:embed="rId2" name="Noite Feliz - Simone 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7818" y="318655"/>
            <a:ext cx="8562109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FELIZ NATAL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Venho aqui para vos desejar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Toda graça e felicidade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Neste Natal vamos cantar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Jesus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com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humildade </a:t>
            </a:r>
          </a:p>
          <a:p>
            <a:r>
              <a:rPr lang="pt-BR" b="1" dirty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95107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52400"/>
            <a:ext cx="86590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Vamos demonstrar toda gratidão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Por todos belos ensinamentos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Também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pelos livramentos,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proteção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Abençoando sonhos alegremente</a:t>
            </a:r>
          </a:p>
        </p:txBody>
      </p:sp>
    </p:spTree>
    <p:extLst>
      <p:ext uri="{BB962C8B-B14F-4D97-AF65-F5344CB8AC3E}">
        <p14:creationId xmlns:p14="http://schemas.microsoft.com/office/powerpoint/2010/main" val="1856137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18655"/>
            <a:ext cx="85482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Vem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Jesus,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todos conduzir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Numa mesma fraternidade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 amor e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 bem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construir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Uma vida de mais igualdade</a:t>
            </a:r>
          </a:p>
        </p:txBody>
      </p:sp>
    </p:spTree>
    <p:extLst>
      <p:ext uri="{BB962C8B-B14F-4D97-AF65-F5344CB8AC3E}">
        <p14:creationId xmlns:p14="http://schemas.microsoft.com/office/powerpoint/2010/main" val="1678148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564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57200" y="346364"/>
            <a:ext cx="84512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Natal, vamos nos alegrar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Novos votos vamos então fazer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Dos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pecados todos livrar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Construindo o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mais Bem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Viver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73025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77091"/>
            <a:ext cx="85621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Os sinos estão agora tocando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Vamos todos então celebrar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nascimento perpetuando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Jesus vamos sempre lembrar</a:t>
            </a:r>
          </a:p>
        </p:txBody>
      </p:sp>
    </p:spTree>
    <p:extLst>
      <p:ext uri="{BB962C8B-B14F-4D97-AF65-F5344CB8AC3E}">
        <p14:creationId xmlns:p14="http://schemas.microsoft.com/office/powerpoint/2010/main" val="2241259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93964"/>
            <a:ext cx="88114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Ele que só o AMOR pregou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a todos nós abençoou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Ele uma só raça gerou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Somos irmãos,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Ele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ensinou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77237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207818"/>
            <a:ext cx="80079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Vem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Jesus,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este lugar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Habitar em cada coração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Vem agora na PAZ selar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Abençoando esta meditação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88021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35527"/>
            <a:ext cx="80217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Feliz Natal, cada meu irmão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cada lugar, norte ao sul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cada terra, nesta oração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Jesus abençoa o planeta azul</a:t>
            </a:r>
          </a:p>
        </p:txBody>
      </p:sp>
    </p:spTree>
    <p:extLst>
      <p:ext uri="{BB962C8B-B14F-4D97-AF65-F5344CB8AC3E}">
        <p14:creationId xmlns:p14="http://schemas.microsoft.com/office/powerpoint/2010/main" val="105772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49382"/>
            <a:ext cx="85621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 JESUS NOS ABENÇOA E GUARDE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TODOS OS DIAS DE NOSSA VIDA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NESTA JORNADA, NOS PROTEJA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...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EM CADA DIA DE NOSSA LIDA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NORMA AP SILVEIRA DE MORAES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085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80109"/>
            <a:ext cx="865909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NORMA AP SILVEIRA DE MORAES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IMAGENS GOOGLE E PESSOAIS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MÚSICA= NOITE FELIZ-SIMONE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WWW.NORMASILVEIRAMORAES.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RECANTODASLETRAS.COM.BR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NORMA NATUREZA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hlinkClick r:id="rId3"/>
              </a:rPr>
              <a:t>WWW.SERGRASAN.COM</a:t>
            </a:r>
            <a:endParaRPr lang="pt-BR" sz="3200" b="1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Paz e luz em nome </a:t>
            </a:r>
            <a:r>
              <a:rPr lang="pt-BR" sz="3200" b="1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Jesus...</a:t>
            </a:r>
            <a:endParaRPr lang="pt-BR" sz="3200" b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078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518</TotalTime>
  <Words>238</Words>
  <Application>Microsoft Office PowerPoint</Application>
  <PresentationFormat>Apresentação na tela (4:3)</PresentationFormat>
  <Paragraphs>66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12</cp:revision>
  <dcterms:created xsi:type="dcterms:W3CDTF">2015-12-14T10:19:28Z</dcterms:created>
  <dcterms:modified xsi:type="dcterms:W3CDTF">2015-12-14T18:58:02Z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