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56" r:id="rId3"/>
    <p:sldId id="257" r:id="rId4"/>
    <p:sldId id="258" r:id="rId5"/>
    <p:sldId id="263" r:id="rId6"/>
    <p:sldId id="264" r:id="rId7"/>
    <p:sldId id="265" r:id="rId8"/>
    <p:sldId id="259" r:id="rId9"/>
    <p:sldId id="260" r:id="rId10"/>
    <p:sldId id="261" r:id="rId11"/>
    <p:sldId id="262" r:id="rId12"/>
    <p:sldId id="267" r:id="rId13"/>
    <p:sldId id="268" r:id="rId14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1" autoAdjust="0"/>
    <p:restoredTop sz="94660"/>
  </p:normalViewPr>
  <p:slideViewPr>
    <p:cSldViewPr snapToGrid="0">
      <p:cViewPr varScale="1">
        <p:scale>
          <a:sx n="55" d="100"/>
          <a:sy n="55" d="100"/>
        </p:scale>
        <p:origin x="979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348E4-D7D4-4C54-9276-D52C94F35E04}" type="datetimeFigureOut">
              <a:rPr lang="pt-BR" smtClean="0"/>
              <a:t>16/04/2014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6224F-1F26-4EA8-928A-20CE108C0E5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19524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348E4-D7D4-4C54-9276-D52C94F35E04}" type="datetimeFigureOut">
              <a:rPr lang="pt-BR" smtClean="0"/>
              <a:t>16/04/2014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6224F-1F26-4EA8-928A-20CE108C0E5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46141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348E4-D7D4-4C54-9276-D52C94F35E04}" type="datetimeFigureOut">
              <a:rPr lang="pt-BR" smtClean="0"/>
              <a:t>16/04/2014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6224F-1F26-4EA8-928A-20CE108C0E5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75796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348E4-D7D4-4C54-9276-D52C94F35E04}" type="datetimeFigureOut">
              <a:rPr lang="pt-BR" smtClean="0"/>
              <a:t>16/04/2014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6224F-1F26-4EA8-928A-20CE108C0E5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24624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348E4-D7D4-4C54-9276-D52C94F35E04}" type="datetimeFigureOut">
              <a:rPr lang="pt-BR" smtClean="0"/>
              <a:t>16/04/2014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6224F-1F26-4EA8-928A-20CE108C0E5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35799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348E4-D7D4-4C54-9276-D52C94F35E04}" type="datetimeFigureOut">
              <a:rPr lang="pt-BR" smtClean="0"/>
              <a:t>16/04/2014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6224F-1F26-4EA8-928A-20CE108C0E5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47168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348E4-D7D4-4C54-9276-D52C94F35E04}" type="datetimeFigureOut">
              <a:rPr lang="pt-BR" smtClean="0"/>
              <a:t>16/04/2014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6224F-1F26-4EA8-928A-20CE108C0E5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94207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348E4-D7D4-4C54-9276-D52C94F35E04}" type="datetimeFigureOut">
              <a:rPr lang="pt-BR" smtClean="0"/>
              <a:t>16/04/2014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6224F-1F26-4EA8-928A-20CE108C0E5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63743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348E4-D7D4-4C54-9276-D52C94F35E04}" type="datetimeFigureOut">
              <a:rPr lang="pt-BR" smtClean="0"/>
              <a:t>16/04/2014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6224F-1F26-4EA8-928A-20CE108C0E5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89454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348E4-D7D4-4C54-9276-D52C94F35E04}" type="datetimeFigureOut">
              <a:rPr lang="pt-BR" smtClean="0"/>
              <a:t>16/04/2014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6224F-1F26-4EA8-928A-20CE108C0E5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84979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348E4-D7D4-4C54-9276-D52C94F35E04}" type="datetimeFigureOut">
              <a:rPr lang="pt-BR" smtClean="0"/>
              <a:t>16/04/2014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6224F-1F26-4EA8-928A-20CE108C0E5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22866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7348E4-D7D4-4C54-9276-D52C94F35E04}" type="datetimeFigureOut">
              <a:rPr lang="pt-BR" smtClean="0"/>
              <a:t>16/04/2014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6224F-1F26-4EA8-928A-20CE108C0E5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429957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NORMASILVEIRAMORAESSLIDES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NORMASILVEIRAMORAESSLIDES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74073" y="387927"/>
            <a:ext cx="8465127" cy="7355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POETETRA MESTIÇO</a:t>
            </a:r>
          </a:p>
          <a:p>
            <a:pPr algn="ctr"/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 E TEMA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APARECIDA SILVEIRA DE MORAES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WWW.SERGRASAN.COM/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NORMASILVEIRAMORAESSLIDES</a:t>
            </a:r>
            <a:endParaRPr lang="pt-BR" sz="4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4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817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  <p:sndAc>
          <p:stSnd loop="1">
            <p:snd r:embed="rId2" name="celine_dion_immortality 2.18 cut 8bts.wav"/>
          </p:stSnd>
        </p:sndAc>
      </p:transition>
    </mc:Choice>
    <mc:Fallback>
      <p:transition spd="slow" advClick="0" advTm="14000">
        <p:fade/>
        <p:sndAc>
          <p:stSnd loop="1">
            <p:snd r:embed="rId2" name="celine_dion_immortality 2.18 cut 8bt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63236" y="360218"/>
            <a:ext cx="8548255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POETETRA </a:t>
            </a:r>
            <a:r>
              <a:rPr lang="pt-BR" sz="32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MESTIÇO, MAIS UMA VERSÃO DO POETETRA, EXPERIMENTAL ESTILO CRIADO PARA FAZER VERSOS OU PASSAR MENSAGEM VERSEJANDO, NO RECANTO DAS LETRAS</a:t>
            </a:r>
          </a:p>
          <a:p>
            <a:pPr algn="ctr"/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3200" b="1" dirty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ESTE É BEM FÁCIL</a:t>
            </a:r>
            <a:br>
              <a:rPr lang="pt-BR" sz="3200" b="1" dirty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3200" b="1" dirty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USA-SE UMA VEZ A PALAVRA</a:t>
            </a:r>
            <a:br>
              <a:rPr lang="pt-BR" sz="3200" b="1" dirty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3200" b="1" dirty="0" smtClean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MONOSSÍLABA (1 SILABA)</a:t>
            </a:r>
            <a:r>
              <a:rPr lang="pt-BR" sz="3200" b="1" dirty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3200" b="1" dirty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3200" b="1" dirty="0" smtClean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DISSILABA (2 SILABAS)</a:t>
            </a:r>
            <a:r>
              <a:rPr lang="pt-BR" sz="3200" b="1" dirty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3200" b="1" dirty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3200" b="1" dirty="0" smtClean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TRISSILABA (3 SILABAS)</a:t>
            </a:r>
            <a:r>
              <a:rPr lang="pt-BR" sz="3200" b="1" dirty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3200" b="1" dirty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3200" b="1" dirty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</a:t>
            </a:r>
            <a:r>
              <a:rPr lang="pt-BR" sz="3200" b="1" dirty="0" smtClean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POLISSÍLABA (4 SILABAS OU MAIS)</a:t>
            </a:r>
            <a:r>
              <a:rPr lang="pt-BR" sz="3200" b="1" dirty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3200" b="1" dirty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3200" b="1" dirty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TUDO JUNTO E </a:t>
            </a:r>
            <a:r>
              <a:rPr lang="pt-BR" sz="3200" b="1" dirty="0" smtClean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MISTURADO</a:t>
            </a:r>
          </a:p>
          <a:p>
            <a:pPr algn="ctr"/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pt-BR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40022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68691" cy="705196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04800" y="387927"/>
            <a:ext cx="8659091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CRIAÇÃO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APARECIDA SILVEIRA DE MORAES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APROVAÇÃO: 16/04/2014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EXEMPLOS</a:t>
            </a:r>
          </a:p>
          <a:p>
            <a:pPr algn="ctr"/>
            <a:r>
              <a:rPr lang="pt-BR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SOU</a:t>
            </a:r>
            <a:br>
              <a:rPr lang="pt-BR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SONHADORA</a:t>
            </a:r>
            <a:br>
              <a:rPr lang="pt-BR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AMANDO</a:t>
            </a:r>
            <a:r>
              <a:rPr lang="pt-BR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CRIAR</a:t>
            </a:r>
            <a:br>
              <a:rPr lang="pt-BR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pt-BR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56280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54837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43345" y="332509"/>
            <a:ext cx="8700655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MINHA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FELICIDADE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AMOR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TENTO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AMIZADE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HONESTA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43940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15636" y="471055"/>
            <a:ext cx="8492837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NATUREZA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BELA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DEVEMOS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SIM</a:t>
            </a:r>
          </a:p>
          <a:p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CUIDAR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PRESERVANDO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AMAR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SIM</a:t>
            </a:r>
          </a:p>
          <a:p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26260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60218" y="318655"/>
            <a:ext cx="878378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VIVER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ÁGUA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MORTALIDADE</a:t>
            </a:r>
          </a:p>
          <a:p>
            <a:pPr algn="ctr"/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ECONOMIZAR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QUANDO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ESCASSA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61029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65817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12618" y="374073"/>
            <a:ext cx="842356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DESEJAR</a:t>
            </a:r>
            <a:endParaRPr lang="pt-BR" dirty="0"/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FELICIDADE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AMAR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TAMBÉM</a:t>
            </a:r>
          </a:p>
          <a:p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EMPATIA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SENTIR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COLOCAR-SE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38665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0"/>
            <a:ext cx="9240982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24691" y="346364"/>
            <a:ext cx="8894618" cy="68018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COM </a:t>
            </a:r>
            <a:endParaRPr lang="pt-BR" sz="44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AMOR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VENCEREMOS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ÓDIO</a:t>
            </a:r>
          </a:p>
          <a:p>
            <a:pPr algn="ctr"/>
            <a:endParaRPr lang="pt-BR" sz="4400" b="1" dirty="0">
              <a:solidFill>
                <a:srgbClr val="FFFF00"/>
              </a:solidFill>
            </a:endParaRP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CONSTRUINDO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BASE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PAZ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JUSTIÇA</a:t>
            </a:r>
          </a:p>
          <a:p>
            <a:endParaRPr lang="pt-BR" sz="4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9177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74073" y="429491"/>
            <a:ext cx="8465127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RESPEITE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E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SERÁ 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RESPEITADO</a:t>
            </a:r>
          </a:p>
          <a:p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CONHECIMENTO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VIDA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TRANQUILA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TERÁ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54884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0"/>
            <a:ext cx="9240982" cy="69965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01782" y="374073"/>
            <a:ext cx="8742218" cy="7540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SOLIDÃO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DOR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MACHUCANDO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ALMA</a:t>
            </a:r>
          </a:p>
          <a:p>
            <a:pPr algn="ctr"/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HUMANO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NECESSITA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AMOR</a:t>
            </a:r>
          </a:p>
          <a:p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7512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7091" y="290945"/>
            <a:ext cx="8312727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FAZER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POESIAS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BOM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MEMORIZAR</a:t>
            </a:r>
          </a:p>
          <a:p>
            <a:pPr algn="ctr"/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VERSEJANDO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BOA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TERAPIA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ALMA</a:t>
            </a:r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86798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35527" y="374073"/>
            <a:ext cx="8714509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POESIAS E FORMATAÇÃO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APARECIDA SILVEIRA DE MORAES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POETETRA MESTIÇO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APROVAÇÃO: 16/04/2014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WWW.NORMASILVEIRAMORAES.RECANTODASLETRAS.COM.BR</a:t>
            </a:r>
            <a:endParaRPr lang="pt-BR" sz="4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4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WWW.SERGRASAN.COM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/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NORMASILVEIRAMORAESSLIDES</a:t>
            </a:r>
            <a:endParaRPr lang="pt-BR" sz="4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60538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667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67</TotalTime>
  <Words>135</Words>
  <Application>Microsoft Office PowerPoint</Application>
  <PresentationFormat>Apresentação na tela (4:3)</PresentationFormat>
  <Paragraphs>86</Paragraphs>
  <Slides>13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12</cp:revision>
  <dcterms:created xsi:type="dcterms:W3CDTF">2014-04-16T18:52:06Z</dcterms:created>
  <dcterms:modified xsi:type="dcterms:W3CDTF">2014-04-16T20:03:14Z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