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6" r:id="rId3"/>
    <p:sldId id="257" r:id="rId4"/>
    <p:sldId id="258" r:id="rId5"/>
    <p:sldId id="259" r:id="rId6"/>
    <p:sldId id="261" r:id="rId7"/>
    <p:sldId id="264" r:id="rId8"/>
    <p:sldId id="262" r:id="rId9"/>
    <p:sldId id="263" r:id="rId10"/>
    <p:sldId id="266" r:id="rId11"/>
    <p:sldId id="267" r:id="rId12"/>
    <p:sldId id="268" r:id="rId13"/>
    <p:sldId id="265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1" autoAdjust="0"/>
    <p:restoredTop sz="94660"/>
  </p:normalViewPr>
  <p:slideViewPr>
    <p:cSldViewPr snapToGrid="0">
      <p:cViewPr varScale="1">
        <p:scale>
          <a:sx n="55" d="100"/>
          <a:sy n="55" d="100"/>
        </p:scale>
        <p:origin x="979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F6D29-D8ED-4376-8753-49FC0059FE67}" type="datetimeFigureOut">
              <a:rPr lang="pt-BR" smtClean="0"/>
              <a:t>29/01/2016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B91D8-88E1-49B3-99C8-BBA92CE78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33862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F6D29-D8ED-4376-8753-49FC0059FE67}" type="datetimeFigureOut">
              <a:rPr lang="pt-BR" smtClean="0"/>
              <a:t>29/01/2016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B91D8-88E1-49B3-99C8-BBA92CE78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3108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F6D29-D8ED-4376-8753-49FC0059FE67}" type="datetimeFigureOut">
              <a:rPr lang="pt-BR" smtClean="0"/>
              <a:t>29/01/2016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B91D8-88E1-49B3-99C8-BBA92CE78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106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F6D29-D8ED-4376-8753-49FC0059FE67}" type="datetimeFigureOut">
              <a:rPr lang="pt-BR" smtClean="0"/>
              <a:t>29/01/2016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B91D8-88E1-49B3-99C8-BBA92CE78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095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F6D29-D8ED-4376-8753-49FC0059FE67}" type="datetimeFigureOut">
              <a:rPr lang="pt-BR" smtClean="0"/>
              <a:t>29/01/2016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B91D8-88E1-49B3-99C8-BBA92CE78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27329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F6D29-D8ED-4376-8753-49FC0059FE67}" type="datetimeFigureOut">
              <a:rPr lang="pt-BR" smtClean="0"/>
              <a:t>29/01/2016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B91D8-88E1-49B3-99C8-BBA92CE78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5424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F6D29-D8ED-4376-8753-49FC0059FE67}" type="datetimeFigureOut">
              <a:rPr lang="pt-BR" smtClean="0"/>
              <a:t>29/01/2016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B91D8-88E1-49B3-99C8-BBA92CE78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656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F6D29-D8ED-4376-8753-49FC0059FE67}" type="datetimeFigureOut">
              <a:rPr lang="pt-BR" smtClean="0"/>
              <a:t>29/01/2016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B91D8-88E1-49B3-99C8-BBA92CE78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5154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F6D29-D8ED-4376-8753-49FC0059FE67}" type="datetimeFigureOut">
              <a:rPr lang="pt-BR" smtClean="0"/>
              <a:t>29/01/2016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B91D8-88E1-49B3-99C8-BBA92CE78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3046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F6D29-D8ED-4376-8753-49FC0059FE67}" type="datetimeFigureOut">
              <a:rPr lang="pt-BR" smtClean="0"/>
              <a:t>29/01/2016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B91D8-88E1-49B3-99C8-BBA92CE78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8864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F6D29-D8ED-4376-8753-49FC0059FE67}" type="datetimeFigureOut">
              <a:rPr lang="pt-BR" smtClean="0"/>
              <a:t>29/01/2016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B91D8-88E1-49B3-99C8-BBA92CE78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64027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F6D29-D8ED-4376-8753-49FC0059FE67}" type="datetimeFigureOut">
              <a:rPr lang="pt-BR" smtClean="0"/>
              <a:t>29/01/2016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6B91D8-88E1-49B3-99C8-BBA92CE78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2874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crush"/>
      </p:transition>
    </mc:Choice>
    <mc:Fallback>
      <p:transition spd="slow" advClick="0" advTm="2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138545"/>
            <a:ext cx="8645237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Alquimia da verdadeira </a:t>
            </a:r>
            <a:r>
              <a:rPr lang="pt-BR" sz="6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felicidade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Poema e formatação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hlinkClick r:id="rId3"/>
              </a:rPr>
              <a:t>www.sergrasan.com</a:t>
            </a:r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Silveira Moraes Slides</a:t>
            </a:r>
          </a:p>
        </p:txBody>
      </p:sp>
    </p:spTree>
    <p:extLst>
      <p:ext uri="{BB962C8B-B14F-4D97-AF65-F5344CB8AC3E}">
        <p14:creationId xmlns:p14="http://schemas.microsoft.com/office/powerpoint/2010/main" val="2340800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22000">
        <p15:prstTrans prst="crush"/>
        <p:sndAc>
          <p:endSnd/>
        </p:sndAc>
      </p:transition>
    </mc:Choice>
    <mc:Fallback>
      <p:transition spd="slow" advClick="0" advTm="22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80109"/>
            <a:ext cx="9144000" cy="703810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49382" y="0"/>
            <a:ext cx="85344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Desejar transformar o desamor em amor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Para viver em harmonia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Desejar transformar as trevas em luz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Para iluminar a estrada da vida</a:t>
            </a:r>
          </a:p>
        </p:txBody>
      </p:sp>
    </p:spTree>
    <p:extLst>
      <p:ext uri="{BB962C8B-B14F-4D97-AF65-F5344CB8AC3E}">
        <p14:creationId xmlns:p14="http://schemas.microsoft.com/office/powerpoint/2010/main" val="745761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180109"/>
            <a:ext cx="84097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Desejar transformar a tristeza em alegria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Para encher de felicidade os dias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Desejar transformar a dor na cura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Para viver bem mais saudável</a:t>
            </a:r>
          </a:p>
        </p:txBody>
      </p:sp>
    </p:spTree>
    <p:extLst>
      <p:ext uri="{BB962C8B-B14F-4D97-AF65-F5344CB8AC3E}">
        <p14:creationId xmlns:p14="http://schemas.microsoft.com/office/powerpoint/2010/main" val="2990613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-124691"/>
            <a:ext cx="9254835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7872" y="207818"/>
            <a:ext cx="84374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Desejar transformar a inimizade em perdão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Para garantir verdadeira amizade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Desejar transformar a guerra no ouro da paz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Para viver com a consciência tranquila</a:t>
            </a:r>
          </a:p>
        </p:txBody>
      </p:sp>
    </p:spTree>
    <p:extLst>
      <p:ext uri="{BB962C8B-B14F-4D97-AF65-F5344CB8AC3E}">
        <p14:creationId xmlns:p14="http://schemas.microsoft.com/office/powerpoint/2010/main" val="729951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1" y="0"/>
            <a:ext cx="9240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235527"/>
            <a:ext cx="88114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Desejar transformar os sonhos em realidade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Para acabar como o vazio da vida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Desejar transformar os projetos em realização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Para terminar com a solidão</a:t>
            </a:r>
          </a:p>
        </p:txBody>
      </p:sp>
    </p:spTree>
    <p:extLst>
      <p:ext uri="{BB962C8B-B14F-4D97-AF65-F5344CB8AC3E}">
        <p14:creationId xmlns:p14="http://schemas.microsoft.com/office/powerpoint/2010/main" val="1595476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249382"/>
            <a:ext cx="84651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Desejar dar abraços e beijos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Para terminar com a carência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Desejar fazer belas amizades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Para conquistar mais doçura e ternura</a:t>
            </a:r>
          </a:p>
        </p:txBody>
      </p:sp>
    </p:spTree>
    <p:extLst>
      <p:ext uri="{BB962C8B-B14F-4D97-AF65-F5344CB8AC3E}">
        <p14:creationId xmlns:p14="http://schemas.microsoft.com/office/powerpoint/2010/main" val="2253226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166255"/>
            <a:ext cx="843741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Desejar transformar a falsidade e sinceridade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viver uma vida com mais verdade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Desejar buscar mais conhecimentos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viver com mais sabedoria de vida</a:t>
            </a:r>
          </a:p>
        </p:txBody>
      </p:sp>
    </p:spTree>
    <p:extLst>
      <p:ext uri="{BB962C8B-B14F-4D97-AF65-F5344CB8AC3E}">
        <p14:creationId xmlns:p14="http://schemas.microsoft.com/office/powerpoint/2010/main" val="1529431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0"/>
            <a:ext cx="928254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180109"/>
            <a:ext cx="876992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Desejar </a:t>
            </a: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compartilhar os bons sonhos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Para as fantasias desmistificar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Desejar ser mais coerente e verdadeiro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Sem medo de mostrar a grandeza da alma</a:t>
            </a:r>
          </a:p>
        </p:txBody>
      </p:sp>
    </p:spTree>
    <p:extLst>
      <p:ext uri="{BB962C8B-B14F-4D97-AF65-F5344CB8AC3E}">
        <p14:creationId xmlns:p14="http://schemas.microsoft.com/office/powerpoint/2010/main" val="3512965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9143999" cy="696883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0"/>
            <a:ext cx="85759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Desejar buscar ter mais paciência e tolerância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Para poder ajudar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um  </a:t>
            </a: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semelhante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Desejar crescer cada dia mais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Na fé, esperança, motivação e amor</a:t>
            </a:r>
          </a:p>
        </p:txBody>
      </p:sp>
    </p:spTree>
    <p:extLst>
      <p:ext uri="{BB962C8B-B14F-4D97-AF65-F5344CB8AC3E}">
        <p14:creationId xmlns:p14="http://schemas.microsoft.com/office/powerpoint/2010/main" val="2143965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55" y="0"/>
            <a:ext cx="931025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2" y="346364"/>
            <a:ext cx="85066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Desejar exercer a máxima cidadania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Para autenticar os direitos e deveres.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Desejar conquistar sempre a verdadeira essência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Para poder conquistar o verdadeiro Eu...</a:t>
            </a:r>
          </a:p>
        </p:txBody>
      </p:sp>
    </p:spTree>
    <p:extLst>
      <p:ext uri="{BB962C8B-B14F-4D97-AF65-F5344CB8AC3E}">
        <p14:creationId xmlns:p14="http://schemas.microsoft.com/office/powerpoint/2010/main" val="891538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09" y="-96982"/>
            <a:ext cx="9324109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836" y="193964"/>
            <a:ext cx="865909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Desejar plantar belas sementes na seara da vida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Para doar e colher somente bons frutos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Ter na vida sempre bons desejos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Para transformar a vida na alquimia da felicidade...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14348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324108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110836"/>
            <a:ext cx="865909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Ter na vida sempre bons desejos</a:t>
            </a:r>
            <a:b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Para transformar a vida na alquimia da felicidade...</a:t>
            </a:r>
            <a:b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    DESEJAR SEMPRE O BEM</a:t>
            </a:r>
            <a:b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PARA QUE ESTE VOLTE PARA A PRÓPRIA VIDA</a:t>
            </a:r>
          </a:p>
        </p:txBody>
      </p:sp>
    </p:spTree>
    <p:extLst>
      <p:ext uri="{BB962C8B-B14F-4D97-AF65-F5344CB8AC3E}">
        <p14:creationId xmlns:p14="http://schemas.microsoft.com/office/powerpoint/2010/main" val="3846406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09" y="1"/>
            <a:ext cx="932410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277091"/>
            <a:ext cx="9019309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Poema e formatação- </a:t>
            </a:r>
            <a:r>
              <a:rPr lang="pt-BR" sz="3200" b="1" dirty="0" err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fev</a:t>
            </a:r>
            <a:r>
              <a:rPr lang="pt-BR" sz="32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2016</a:t>
            </a:r>
          </a:p>
          <a:p>
            <a:pPr algn="ctr"/>
            <a:r>
              <a:rPr lang="pt-BR" sz="32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r>
              <a:rPr lang="pt-BR" sz="32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Imagens da internet </a:t>
            </a:r>
            <a:r>
              <a:rPr lang="pt-BR" sz="32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G</a:t>
            </a:r>
            <a:r>
              <a:rPr lang="pt-BR" sz="32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oogle</a:t>
            </a:r>
          </a:p>
          <a:p>
            <a:pPr algn="ctr"/>
            <a:r>
              <a:rPr lang="pt-BR" sz="32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Música</a:t>
            </a:r>
          </a:p>
          <a:p>
            <a:pPr algn="ctr"/>
            <a:endParaRPr lang="pt-BR" sz="32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32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www.normasilveiramoraes.recantodasletras.com.br</a:t>
            </a:r>
          </a:p>
          <a:p>
            <a:pPr algn="ctr"/>
            <a:endParaRPr lang="pt-BR" sz="32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www.sergrasan.com</a:t>
            </a:r>
          </a:p>
          <a:p>
            <a:pPr algn="ctr"/>
            <a:endParaRPr lang="pt-BR" sz="32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Silveira Moraes Slides</a:t>
            </a:r>
          </a:p>
          <a:p>
            <a:pPr algn="ctr"/>
            <a:endParaRPr lang="pt-BR" sz="32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32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32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3379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</TotalTime>
  <Words>286</Words>
  <Application>Microsoft Office PowerPoint</Application>
  <PresentationFormat>Apresentação na tela (4:3)</PresentationFormat>
  <Paragraphs>62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5</cp:revision>
  <dcterms:created xsi:type="dcterms:W3CDTF">2016-01-29T22:27:56Z</dcterms:created>
  <dcterms:modified xsi:type="dcterms:W3CDTF">2016-01-29T23:07:55Z</dcterms:modified>
</cp:coreProperties>
</file>