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3" r:id="rId2"/>
    <p:sldId id="256" r:id="rId3"/>
    <p:sldId id="261" r:id="rId4"/>
    <p:sldId id="258" r:id="rId5"/>
    <p:sldId id="257" r:id="rId6"/>
    <p:sldId id="259" r:id="rId7"/>
    <p:sldId id="260" r:id="rId8"/>
    <p:sldId id="262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63" r:id="rId18"/>
    <p:sldId id="264" r:id="rId19"/>
    <p:sldId id="274" r:id="rId20"/>
    <p:sldId id="275" r:id="rId21"/>
    <p:sldId id="276" r:id="rId22"/>
    <p:sldId id="277" r:id="rId23"/>
    <p:sldId id="279" r:id="rId24"/>
    <p:sldId id="278" r:id="rId2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81DE-ABD2-4BF0-8D23-FC8826B1AE6F}" type="datetimeFigureOut">
              <a:rPr lang="pt-BR" smtClean="0"/>
              <a:t>03/01/2014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660B8-8D55-4622-9D46-F545E3EEFAC3}" type="slidenum">
              <a:rPr lang="pt-BR" smtClean="0"/>
              <a:t>‹nº›</a:t>
            </a:fld>
            <a:endParaRPr lang="pt-BR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7629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81DE-ABD2-4BF0-8D23-FC8826B1AE6F}" type="datetimeFigureOut">
              <a:rPr lang="pt-BR" smtClean="0"/>
              <a:t>03/01/2014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660B8-8D55-4622-9D46-F545E3EEFA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0487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81DE-ABD2-4BF0-8D23-FC8826B1AE6F}" type="datetimeFigureOut">
              <a:rPr lang="pt-BR" smtClean="0"/>
              <a:t>03/01/2014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660B8-8D55-4622-9D46-F545E3EEFA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7075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81DE-ABD2-4BF0-8D23-FC8826B1AE6F}" type="datetimeFigureOut">
              <a:rPr lang="pt-BR" smtClean="0"/>
              <a:t>03/01/2014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660B8-8D55-4622-9D46-F545E3EEFA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8541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81DE-ABD2-4BF0-8D23-FC8826B1AE6F}" type="datetimeFigureOut">
              <a:rPr lang="pt-BR" smtClean="0"/>
              <a:t>03/01/2014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660B8-8D55-4622-9D46-F545E3EEFA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3027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81DE-ABD2-4BF0-8D23-FC8826B1AE6F}" type="datetimeFigureOut">
              <a:rPr lang="pt-BR" smtClean="0"/>
              <a:t>03/01/2014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660B8-8D55-4622-9D46-F545E3EEFA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3138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81DE-ABD2-4BF0-8D23-FC8826B1AE6F}" type="datetimeFigureOut">
              <a:rPr lang="pt-BR" smtClean="0"/>
              <a:t>03/01/2014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660B8-8D55-4622-9D46-F545E3EEFA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1460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81DE-ABD2-4BF0-8D23-FC8826B1AE6F}" type="datetimeFigureOut">
              <a:rPr lang="pt-BR" smtClean="0"/>
              <a:t>03/01/2014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660B8-8D55-4622-9D46-F545E3EEFA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0880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81DE-ABD2-4BF0-8D23-FC8826B1AE6F}" type="datetimeFigureOut">
              <a:rPr lang="pt-BR" smtClean="0"/>
              <a:t>03/01/2014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660B8-8D55-4622-9D46-F545E3EEFA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6483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81DE-ABD2-4BF0-8D23-FC8826B1AE6F}" type="datetimeFigureOut">
              <a:rPr lang="pt-BR" smtClean="0"/>
              <a:t>03/01/2014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660B8-8D55-4622-9D46-F545E3EEFA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88992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81DE-ABD2-4BF0-8D23-FC8826B1AE6F}" type="datetimeFigureOut">
              <a:rPr lang="pt-BR" smtClean="0"/>
              <a:t>03/01/2014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660B8-8D55-4622-9D46-F545E3EEFA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3638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81DE-ABD2-4BF0-8D23-FC8826B1AE6F}" type="datetimeFigureOut">
              <a:rPr lang="pt-BR" smtClean="0"/>
              <a:t>03/01/2014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660B8-8D55-4622-9D46-F545E3EEFAC3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41841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81DE-ABD2-4BF0-8D23-FC8826B1AE6F}" type="datetimeFigureOut">
              <a:rPr lang="pt-BR" smtClean="0"/>
              <a:t>03/01/2014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660B8-8D55-4622-9D46-F545E3EEFA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76420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81DE-ABD2-4BF0-8D23-FC8826B1AE6F}" type="datetimeFigureOut">
              <a:rPr lang="pt-BR" smtClean="0"/>
              <a:t>03/01/2014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660B8-8D55-4622-9D46-F545E3EEFAC3}" type="slidenum">
              <a:rPr lang="pt-BR" smtClean="0"/>
              <a:t>‹nº›</a:t>
            </a:fld>
            <a:endParaRPr lang="pt-BR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17283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81DE-ABD2-4BF0-8D23-FC8826B1AE6F}" type="datetimeFigureOut">
              <a:rPr lang="pt-BR" smtClean="0"/>
              <a:t>03/01/2014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660B8-8D55-4622-9D46-F545E3EEFA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4282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81DE-ABD2-4BF0-8D23-FC8826B1AE6F}" type="datetimeFigureOut">
              <a:rPr lang="pt-BR" smtClean="0"/>
              <a:t>03/01/2014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660B8-8D55-4622-9D46-F545E3EEFA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1575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81DE-ABD2-4BF0-8D23-FC8826B1AE6F}" type="datetimeFigureOut">
              <a:rPr lang="pt-BR" smtClean="0"/>
              <a:t>03/01/2014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660B8-8D55-4622-9D46-F545E3EEFA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07305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71481DE-ABD2-4BF0-8D23-FC8826B1AE6F}" type="datetimeFigureOut">
              <a:rPr lang="pt-BR" smtClean="0"/>
              <a:t>03/01/2014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ED660B8-8D55-4622-9D46-F545E3EEFA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13642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RAESSLIDES" TargetMode="Externa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ormasilveiramora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84017" y="0"/>
            <a:ext cx="11707091" cy="7078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</a:t>
            </a:r>
          </a:p>
          <a:p>
            <a:pPr algn="ctr"/>
            <a:r>
              <a:rPr lang="pt-BR" sz="8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VIDA E EMOÇAO</a:t>
            </a:r>
          </a:p>
          <a:p>
            <a:pPr algn="ctr"/>
            <a:r>
              <a:rPr lang="pt-BR" sz="4400" b="1" dirty="0" smtClean="0">
                <a:ln>
                  <a:solidFill>
                    <a:srgbClr val="FFFF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EXPERIMENTAL TRITOFES  E FORMATAÇÃO </a:t>
            </a:r>
          </a:p>
          <a:p>
            <a:pPr algn="ctr"/>
            <a:r>
              <a:rPr lang="pt-BR" sz="4400" b="1" dirty="0" smtClean="0">
                <a:ln>
                  <a:solidFill>
                    <a:srgbClr val="FFFF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44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60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60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6000" b="1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29914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8000">
        <p15:prstTrans prst="curtains"/>
        <p:sndAc>
          <p:stSnd loop="1">
            <p:snd r:embed="rId2" name="Roberto Carlos &amp; Ivete Sangalo - Além do horizonte (ao vivo).wav"/>
          </p:stSnd>
        </p:sndAc>
      </p:transition>
    </mc:Choice>
    <mc:Fallback>
      <p:transition spd="slow" advClick="0" advTm="8000">
        <p:fade/>
        <p:sndAc>
          <p:stSnd loop="1">
            <p:snd r:embed="rId2" name="Roberto Carlos &amp; Ivete Sangalo - Além do horizonte (ao vivo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ítulo 1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/>
              <a:t>Dia</a:t>
            </a:r>
            <a:br>
              <a:rPr lang="pt-BR" dirty="0"/>
            </a:br>
            <a:r>
              <a:rPr lang="pt-BR" dirty="0"/>
              <a:t>Lindo</a:t>
            </a:r>
            <a:br>
              <a:rPr lang="pt-BR" dirty="0"/>
            </a:br>
            <a:r>
              <a:rPr lang="pt-BR" dirty="0"/>
              <a:t>Cantando</a:t>
            </a:r>
            <a:br>
              <a:rPr lang="pt-BR" dirty="0"/>
            </a:br>
            <a:r>
              <a:rPr lang="pt-BR" dirty="0"/>
              <a:t> </a:t>
            </a:r>
            <a:br>
              <a:rPr lang="pt-BR" dirty="0"/>
            </a:br>
            <a:r>
              <a:rPr lang="pt-BR" dirty="0"/>
              <a:t>Sol</a:t>
            </a:r>
            <a:br>
              <a:rPr lang="pt-BR" dirty="0"/>
            </a:br>
            <a:r>
              <a:rPr lang="pt-BR" dirty="0"/>
              <a:t>Bate</a:t>
            </a:r>
            <a:br>
              <a:rPr lang="pt-BR" dirty="0"/>
            </a:br>
            <a:r>
              <a:rPr lang="pt-BR" dirty="0"/>
              <a:t>Janela</a:t>
            </a:r>
            <a:br>
              <a:rPr lang="pt-BR" dirty="0"/>
            </a:br>
            <a:r>
              <a:rPr lang="pt-BR" dirty="0"/>
              <a:t> </a:t>
            </a:r>
            <a:br>
              <a:rPr lang="pt-BR" dirty="0"/>
            </a:br>
            <a:r>
              <a:rPr lang="pt-BR" dirty="0"/>
              <a:t>Fé</a:t>
            </a:r>
            <a:br>
              <a:rPr lang="pt-BR" dirty="0"/>
            </a:br>
            <a:r>
              <a:rPr lang="pt-BR" dirty="0"/>
              <a:t>Vida</a:t>
            </a:r>
            <a:br>
              <a:rPr lang="pt-BR" dirty="0"/>
            </a:br>
            <a:r>
              <a:rPr lang="pt-BR" dirty="0"/>
              <a:t>Felicidade</a:t>
            </a:r>
            <a:br>
              <a:rPr lang="pt-BR" dirty="0"/>
            </a:br>
            <a:r>
              <a:rPr lang="pt-BR" dirty="0"/>
              <a:t> </a:t>
            </a:r>
            <a:br>
              <a:rPr lang="pt-BR" dirty="0"/>
            </a:br>
            <a:endParaRPr lang="pt-BR" dirty="0"/>
          </a:p>
        </p:txBody>
      </p:sp>
      <p:pic>
        <p:nvPicPr>
          <p:cNvPr id="18" name="Espaço Reservado para Conteúdo 17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17" name="Espaço Reservado para Conteúdo 1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19" name="CaixaDeTexto 18"/>
          <p:cNvSpPr txBox="1"/>
          <p:nvPr/>
        </p:nvSpPr>
        <p:spPr>
          <a:xfrm>
            <a:off x="6553200" y="249382"/>
            <a:ext cx="5056909" cy="6740307"/>
          </a:xfrm>
          <a:prstGeom prst="rect">
            <a:avLst/>
          </a:prstGeom>
          <a:noFill/>
          <a:ln w="34925"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Below"/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01-Dia</a:t>
            </a:r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Lindo</a:t>
            </a: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Cantando</a:t>
            </a: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 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Sol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Bate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Janela</a:t>
            </a: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 </a:t>
            </a: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Fé</a:t>
            </a: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Vida</a:t>
            </a: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Felicidade</a:t>
            </a: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9825266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17073" y="500062"/>
            <a:ext cx="10515600" cy="1325563"/>
          </a:xfrm>
        </p:spPr>
        <p:txBody>
          <a:bodyPr/>
          <a:lstStyle/>
          <a:p>
            <a:r>
              <a:rPr lang="pt-BR" dirty="0" smtClean="0"/>
              <a:t>0</a:t>
            </a:r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5"/>
            <a:ext cx="6172200" cy="7148946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6428509" y="277091"/>
            <a:ext cx="5541818" cy="6463308"/>
          </a:xfrm>
          <a:prstGeom prst="rect">
            <a:avLst/>
          </a:prstGeom>
          <a:noFill/>
          <a:scene3d>
            <a:camera prst="perspectiveRigh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02-Dia</a:t>
            </a:r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Lindo</a:t>
            </a: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Cantando</a:t>
            </a: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 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Sol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Bate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Janela</a:t>
            </a: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 </a:t>
            </a: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Fé</a:t>
            </a: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Vida</a:t>
            </a: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Felicidade</a:t>
            </a:r>
          </a:p>
          <a:p>
            <a:r>
              <a:rPr lang="pt-BR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322882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6456218" y="365125"/>
            <a:ext cx="5417127" cy="6186309"/>
          </a:xfrm>
          <a:prstGeom prst="rect">
            <a:avLst/>
          </a:prstGeom>
          <a:noFill/>
          <a:scene3d>
            <a:camera prst="perspectiveLeft"/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02- Sol</a:t>
            </a:r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Quero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Praia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 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Paz</a:t>
            </a:r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Livre</a:t>
            </a: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Natureza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 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Sol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Vida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Beleza</a:t>
            </a:r>
          </a:p>
        </p:txBody>
      </p:sp>
    </p:spTree>
    <p:extLst>
      <p:ext uri="{BB962C8B-B14F-4D97-AF65-F5344CB8AC3E}">
        <p14:creationId xmlns:p14="http://schemas.microsoft.com/office/powerpoint/2010/main" val="22705627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172200" cy="7038109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6414655" y="365125"/>
            <a:ext cx="5250872" cy="5632311"/>
          </a:xfrm>
          <a:prstGeom prst="rect">
            <a:avLst/>
          </a:prstGeom>
          <a:noFill/>
          <a:scene3d>
            <a:camera prst="perspectiveRight"/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03- </a:t>
            </a:r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Sol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Brilha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Energia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Sem</a:t>
            </a:r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R BLANCA" panose="02000000000000000000" pitchFamily="2" charset="0"/>
            </a:endParaRP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Nada</a:t>
            </a: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Melancolia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 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Sol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Vida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Positiva</a:t>
            </a:r>
          </a:p>
        </p:txBody>
      </p:sp>
    </p:spTree>
    <p:extLst>
      <p:ext uri="{BB962C8B-B14F-4D97-AF65-F5344CB8AC3E}">
        <p14:creationId xmlns:p14="http://schemas.microsoft.com/office/powerpoint/2010/main" val="3129964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172200" cy="7024255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6414655" y="365125"/>
            <a:ext cx="5417127" cy="618630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4- Sol</a:t>
            </a: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Demais</a:t>
            </a: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Destruição</a:t>
            </a: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 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Sol</a:t>
            </a:r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Câncer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prevenir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 </a:t>
            </a:r>
          </a:p>
          <a:p>
            <a:pPr algn="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Sol</a:t>
            </a:r>
          </a:p>
          <a:p>
            <a:pPr algn="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Seca</a:t>
            </a:r>
          </a:p>
          <a:p>
            <a:pPr algn="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Terra</a:t>
            </a:r>
          </a:p>
        </p:txBody>
      </p:sp>
    </p:spTree>
    <p:extLst>
      <p:ext uri="{BB962C8B-B14F-4D97-AF65-F5344CB8AC3E}">
        <p14:creationId xmlns:p14="http://schemas.microsoft.com/office/powerpoint/2010/main" val="18250418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6386945" y="365125"/>
            <a:ext cx="551411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5- Sol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    Fogo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Elemento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 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É</a:t>
            </a:r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R BLANCA" panose="02000000000000000000" pitchFamily="2" charset="0"/>
            </a:endParaRP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Poder</a:t>
            </a: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Sedução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 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Sol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Leão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Signo</a:t>
            </a:r>
          </a:p>
        </p:txBody>
      </p:sp>
    </p:spTree>
    <p:extLst>
      <p:ext uri="{BB962C8B-B14F-4D97-AF65-F5344CB8AC3E}">
        <p14:creationId xmlns:p14="http://schemas.microsoft.com/office/powerpoint/2010/main" val="3746279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6650181" y="254288"/>
            <a:ext cx="568036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06- </a:t>
            </a:r>
            <a:r>
              <a:rPr lang="pt-BR" sz="3600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Sol</a:t>
            </a:r>
          </a:p>
          <a:p>
            <a:r>
              <a:rPr lang="pt-BR" sz="3600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Planta</a:t>
            </a:r>
          </a:p>
          <a:p>
            <a:r>
              <a:rPr lang="pt-BR" sz="3600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Crescimento</a:t>
            </a:r>
          </a:p>
          <a:p>
            <a:pPr algn="ctr"/>
            <a:r>
              <a:rPr lang="pt-BR" sz="3600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 </a:t>
            </a:r>
          </a:p>
          <a:p>
            <a:pPr algn="ctr"/>
            <a:r>
              <a:rPr lang="pt-BR" sz="3600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Sol</a:t>
            </a:r>
          </a:p>
          <a:p>
            <a:pPr algn="ctr"/>
            <a:r>
              <a:rPr lang="pt-BR" sz="3600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Vida</a:t>
            </a:r>
          </a:p>
          <a:p>
            <a:pPr algn="ctr"/>
            <a:r>
              <a:rPr lang="pt-BR" sz="3600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Estação</a:t>
            </a:r>
          </a:p>
          <a:p>
            <a:pPr algn="ctr"/>
            <a:r>
              <a:rPr lang="pt-BR" sz="3600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 </a:t>
            </a:r>
          </a:p>
          <a:p>
            <a:r>
              <a:rPr lang="pt-BR" sz="3600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Sol</a:t>
            </a:r>
          </a:p>
          <a:p>
            <a:r>
              <a:rPr lang="pt-BR" sz="3600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Amor</a:t>
            </a:r>
          </a:p>
          <a:p>
            <a:r>
              <a:rPr lang="pt-BR" sz="3600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Imaginação</a:t>
            </a:r>
          </a:p>
          <a:p>
            <a:r>
              <a:rPr lang="pt-BR" sz="36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R BLANC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11337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6553200" y="365125"/>
            <a:ext cx="4959927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7- Sol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Sair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Paquerar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 </a:t>
            </a: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Sol</a:t>
            </a: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Amor</a:t>
            </a: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Começar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 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Céu</a:t>
            </a:r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Verão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alegria</a:t>
            </a:r>
          </a:p>
        </p:txBody>
      </p:sp>
    </p:spTree>
    <p:extLst>
      <p:ext uri="{BB962C8B-B14F-4D97-AF65-F5344CB8AC3E}">
        <p14:creationId xmlns:p14="http://schemas.microsoft.com/office/powerpoint/2010/main" val="64070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7999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6359236" y="365125"/>
            <a:ext cx="534785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8- Sol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Querer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Liberdade</a:t>
            </a:r>
          </a:p>
          <a:p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Paz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Querer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Igualdade</a:t>
            </a:r>
          </a:p>
          <a:p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Sol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Querer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fraternidade</a:t>
            </a:r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90327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7999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6525490" y="365125"/>
            <a:ext cx="538941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9- Sol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Estar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Ação</a:t>
            </a:r>
          </a:p>
          <a:p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Sol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Querer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Paz</a:t>
            </a:r>
          </a:p>
          <a:p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Sol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Vida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PLENITUDE</a:t>
            </a:r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4478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-854075"/>
            <a:ext cx="10515600" cy="1325563"/>
          </a:xfrm>
        </p:spPr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43345"/>
            <a:ext cx="6172200" cy="743989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6172200" y="138545"/>
            <a:ext cx="556260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10-Sol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Soltar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Imaginação</a:t>
            </a:r>
          </a:p>
          <a:p>
            <a:pPr algn="ctr"/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Sol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Doce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Sonhar</a:t>
            </a:r>
          </a:p>
          <a:p>
            <a:pPr algn="ctr"/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Sol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Sentir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</a:t>
            </a:r>
          </a:p>
          <a:p>
            <a:endParaRPr lang="pt-BR" dirty="0">
              <a:ln>
                <a:solidFill>
                  <a:srgbClr val="FF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103535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11</a:t>
            </a:r>
            <a:endParaRPr lang="pt-BR" dirty="0"/>
          </a:p>
        </p:txBody>
      </p:sp>
      <p:pic>
        <p:nvPicPr>
          <p:cNvPr id="7" name="Espaço Reservado para Conteúdo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6691745" y="197346"/>
            <a:ext cx="5264728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latin typeface="AR BLANCA" panose="02000000000000000000" pitchFamily="2" charset="0"/>
              </a:rPr>
              <a:t>11-Sol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latin typeface="AR BLANCA" panose="02000000000000000000" pitchFamily="2" charset="0"/>
              </a:rPr>
              <a:t>Viva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latin typeface="AR BLANCA" panose="02000000000000000000" pitchFamily="2" charset="0"/>
              </a:rPr>
              <a:t>Natureza</a:t>
            </a:r>
          </a:p>
          <a:p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latin typeface="AR BLANCA" panose="02000000000000000000" pitchFamily="2" charset="0"/>
            </a:endParaRP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Sol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Vida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Exuberante</a:t>
            </a:r>
          </a:p>
          <a:p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latin typeface="AR BLANCA" panose="02000000000000000000" pitchFamily="2" charset="0"/>
            </a:endParaRP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latin typeface="AR BLANCA" panose="02000000000000000000" pitchFamily="2" charset="0"/>
              </a:rPr>
              <a:t>Sol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latin typeface="AR BLANCA" panose="02000000000000000000" pitchFamily="2" charset="0"/>
              </a:rPr>
              <a:t>Amor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latin typeface="AR BLANCA" panose="02000000000000000000" pitchFamily="2" charset="0"/>
              </a:rPr>
              <a:t>Eterno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07512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198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6172200" y="365125"/>
            <a:ext cx="585354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12- Sol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Querer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Coordenar</a:t>
            </a:r>
          </a:p>
          <a:p>
            <a:pPr algn="ctr"/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Ser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Agua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Nascer</a:t>
            </a:r>
          </a:p>
          <a:p>
            <a:pPr algn="ctr"/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Com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Vida</a:t>
            </a:r>
          </a:p>
          <a:p>
            <a:pPr algn="ctr"/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</a:t>
            </a:r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sperança</a:t>
            </a:r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2252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sol</a:t>
            </a:r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6594763" y="335845"/>
            <a:ext cx="5708073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13- Sol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Querer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Viajar</a:t>
            </a:r>
          </a:p>
          <a:p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Ser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Lindo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Horizonte</a:t>
            </a:r>
          </a:p>
          <a:p>
            <a:pPr algn="ctr"/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Com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Vida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Fascinante</a:t>
            </a:r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605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6525491" y="365125"/>
            <a:ext cx="5140036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14- Sol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Doce 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Remanso</a:t>
            </a:r>
          </a:p>
          <a:p>
            <a:pPr algn="ctr"/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Amo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Linda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Paisagem</a:t>
            </a:r>
          </a:p>
          <a:p>
            <a:pPr algn="ctr"/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Sol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Vida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Reverência</a:t>
            </a:r>
          </a:p>
          <a:p>
            <a:pPr algn="ctr"/>
            <a:endParaRPr lang="pt-BR" dirty="0">
              <a:ln>
                <a:solidFill>
                  <a:schemeClr val="bg1"/>
                </a:solidFill>
              </a:ln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149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6414655" y="365125"/>
            <a:ext cx="558338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15- Sol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Vida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Espetáculo</a:t>
            </a:r>
          </a:p>
          <a:p>
            <a:pPr algn="ctr"/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Sol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Amar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</a:t>
            </a:r>
          </a:p>
          <a:p>
            <a:pPr algn="ctr"/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Sol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Alma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Poet</a:t>
            </a:r>
            <a:r>
              <a:rPr lang="pt-BR" sz="3600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</a:t>
            </a:r>
            <a:endParaRPr lang="pt-BR" sz="3600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86640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6497782" y="365125"/>
            <a:ext cx="498763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17- Sol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Vida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Emoção</a:t>
            </a:r>
          </a:p>
          <a:p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Ter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Rios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Florestas</a:t>
            </a:r>
          </a:p>
          <a:p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Sol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Rica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Existencial </a:t>
            </a:r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802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722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6497782" y="365125"/>
            <a:ext cx="5694218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222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18- Sol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Bela 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Majestade</a:t>
            </a:r>
          </a:p>
          <a:p>
            <a:pPr algn="ctr"/>
            <a:endParaRPr lang="pt-BR" sz="3600" b="1" dirty="0">
              <a:ln w="22225">
                <a:solidFill>
                  <a:schemeClr val="bg1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R BLANCA" panose="02000000000000000000" pitchFamily="2" charset="0"/>
            </a:endParaRPr>
          </a:p>
          <a:p>
            <a:r>
              <a:rPr lang="pt-BR" sz="3600" b="1" dirty="0" smtClean="0">
                <a:ln w="222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Meu</a:t>
            </a:r>
          </a:p>
          <a:p>
            <a:r>
              <a:rPr lang="pt-BR" sz="3600" b="1" dirty="0" smtClean="0">
                <a:ln w="222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Amor</a:t>
            </a:r>
          </a:p>
          <a:p>
            <a:r>
              <a:rPr lang="pt-BR" sz="3600" b="1" dirty="0" smtClean="0">
                <a:ln w="222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Dourado</a:t>
            </a:r>
          </a:p>
          <a:p>
            <a:pPr algn="ctr"/>
            <a:endParaRPr lang="pt-BR" sz="3600" b="1" dirty="0">
              <a:ln w="22225">
                <a:solidFill>
                  <a:schemeClr val="bg1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600" b="1" dirty="0" smtClean="0">
                <a:ln w="222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Sol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Nascer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Morrer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454156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6255"/>
            <a:ext cx="6172200" cy="6691745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6414655" y="365125"/>
            <a:ext cx="559723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19-Sol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Terra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Agua</a:t>
            </a:r>
          </a:p>
          <a:p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Sol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Fogo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Ar</a:t>
            </a:r>
          </a:p>
          <a:p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Vem</a:t>
            </a: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</a:t>
            </a:r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icas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belezas</a:t>
            </a:r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8736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0"/>
            <a:ext cx="6019800" cy="685800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6317673" y="365125"/>
            <a:ext cx="555567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20-Sol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Enche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Olhos</a:t>
            </a:r>
          </a:p>
          <a:p>
            <a:pPr algn="ctr"/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Sois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Belo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Espetáculo</a:t>
            </a:r>
          </a:p>
          <a:p>
            <a:pPr algn="ctr"/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Sol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Belo 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Amanhecer</a:t>
            </a:r>
          </a:p>
          <a:p>
            <a:pPr algn="ctr"/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923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690"/>
            <a:ext cx="6172200" cy="6636327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6636328" y="365125"/>
            <a:ext cx="51816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21-Sol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Rendo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Homenagens</a:t>
            </a:r>
          </a:p>
          <a:p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Meu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Rico</a:t>
            </a:r>
          </a:p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Caminho</a:t>
            </a:r>
          </a:p>
          <a:p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Sol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Vida</a:t>
            </a:r>
          </a:p>
          <a:p>
            <a:r>
              <a:rPr lang="pt-BR" sz="36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</a:t>
            </a:r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rosperidade</a:t>
            </a:r>
            <a:endParaRPr lang="pt-BR" sz="3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982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836"/>
            <a:ext cx="6172200" cy="6636328"/>
          </a:xfrm>
        </p:spPr>
      </p:pic>
      <p:sp>
        <p:nvSpPr>
          <p:cNvPr id="8" name="Espaço Reservado para Conteúdo 7"/>
          <p:cNvSpPr>
            <a:spLocks noGrp="1"/>
          </p:cNvSpPr>
          <p:nvPr>
            <p:ph sz="half" idx="2"/>
          </p:nvPr>
        </p:nvSpPr>
        <p:spPr>
          <a:xfrm>
            <a:off x="6172200" y="1825624"/>
            <a:ext cx="5181600" cy="4769139"/>
          </a:xfrm>
        </p:spPr>
        <p:txBody>
          <a:bodyPr/>
          <a:lstStyle/>
          <a:p>
            <a:pPr marL="0" indent="0">
              <a:buNone/>
            </a:pPr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6539345" y="263236"/>
            <a:ext cx="5583382" cy="7386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22-Sol</a:t>
            </a:r>
          </a:p>
          <a:p>
            <a:r>
              <a:rPr lang="pt-BR" sz="28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Vida </a:t>
            </a:r>
          </a:p>
          <a:p>
            <a:r>
              <a:rPr lang="pt-BR" sz="28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Planeta</a:t>
            </a:r>
          </a:p>
          <a:p>
            <a:endParaRPr lang="pt-BR" sz="28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28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És</a:t>
            </a:r>
          </a:p>
          <a:p>
            <a:r>
              <a:rPr lang="pt-BR" sz="28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Elemento</a:t>
            </a:r>
          </a:p>
          <a:p>
            <a:r>
              <a:rPr lang="pt-BR" sz="28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salutar</a:t>
            </a:r>
          </a:p>
          <a:p>
            <a:endParaRPr lang="pt-BR" sz="28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28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Sol</a:t>
            </a:r>
          </a:p>
          <a:p>
            <a:r>
              <a:rPr lang="pt-BR" sz="28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Rendo </a:t>
            </a:r>
          </a:p>
          <a:p>
            <a:r>
              <a:rPr lang="pt-BR" sz="28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Gratidão</a:t>
            </a:r>
          </a:p>
          <a:p>
            <a:endParaRPr lang="pt-BR" sz="28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BR" sz="2800" b="1" dirty="0" smtClean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28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Eterna vida.... </a:t>
            </a:r>
          </a:p>
          <a:p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BR" dirty="0" smtClean="0"/>
          </a:p>
          <a:p>
            <a:endParaRPr lang="pt-BR" dirty="0"/>
          </a:p>
          <a:p>
            <a:r>
              <a:rPr lang="pt-BR" dirty="0" smtClean="0"/>
              <a:t>22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11887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387927" y="401782"/>
            <a:ext cx="11665528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 Experimental </a:t>
            </a:r>
            <a:r>
              <a:rPr lang="pt-BR" sz="3200" b="1" dirty="0" err="1">
                <a:ln>
                  <a:solidFill>
                    <a:srgbClr val="FF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pt-BR" sz="3200" b="1" dirty="0" err="1" smtClean="0">
                <a:ln>
                  <a:solidFill>
                    <a:srgbClr val="FF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ritofes</a:t>
            </a:r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- 03/01/2014</a:t>
            </a:r>
          </a:p>
          <a:p>
            <a:pPr algn="ctr"/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Autoria e formatação </a:t>
            </a:r>
          </a:p>
          <a:p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Além do horizonte Roberto Carlos- Ivete Sangalo</a:t>
            </a:r>
          </a:p>
          <a:p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Imagens: Internet, Jardim de Lorenzo, google</a:t>
            </a:r>
          </a:p>
          <a:p>
            <a:pPr algn="ctr"/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Divulgações</a:t>
            </a:r>
          </a:p>
          <a:p>
            <a:r>
              <a:rPr lang="pt-BR" sz="32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WWW.SERGRASAN.COM/NORMASILVEIRAMORAESSLIDES</a:t>
            </a:r>
            <a:endParaRPr lang="pt-BR" sz="3200" b="1" dirty="0" smtClean="0">
              <a:ln>
                <a:solidFill>
                  <a:srgbClr val="FF0000"/>
                </a:solidFill>
              </a:ln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WWW.NORMASILVEIRAMORAES.RECANTODASLETRAS.COM.BR</a:t>
            </a:r>
            <a:endParaRPr lang="pt-BR" sz="2800" b="1" dirty="0" smtClean="0">
              <a:ln>
                <a:solidFill>
                  <a:srgbClr val="FF0000"/>
                </a:solidFill>
              </a:ln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200" b="1" dirty="0" smtClean="0">
              <a:ln>
                <a:solidFill>
                  <a:srgbClr val="FF0000"/>
                </a:solidFill>
              </a:ln>
              <a:solidFill>
                <a:srgbClr val="7030A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PAZ E ENERGIA POSITIVA A TODOS. </a:t>
            </a:r>
          </a:p>
          <a:p>
            <a:pPr algn="ctr"/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MUITAS BENÇAOS DE DEUS EM NOSSAS VIDAS....</a:t>
            </a:r>
          </a:p>
          <a:p>
            <a:pPr algn="ctr"/>
            <a:endParaRPr lang="pt-BR" sz="3200" b="1" dirty="0" smtClean="0">
              <a:ln>
                <a:solidFill>
                  <a:srgbClr val="FF0000"/>
                </a:solidFill>
              </a:ln>
              <a:solidFill>
                <a:srgbClr val="7030A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>
              <a:ln>
                <a:solidFill>
                  <a:srgbClr val="FF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948673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AD2E03"/>
      </a:dk2>
      <a:lt2>
        <a:srgbClr val="D75626"/>
      </a:lt2>
      <a:accent1>
        <a:srgbClr val="760603"/>
      </a:accent1>
      <a:accent2>
        <a:srgbClr val="FA9C1F"/>
      </a:accent2>
      <a:accent3>
        <a:srgbClr val="D9BB55"/>
      </a:accent3>
      <a:accent4>
        <a:srgbClr val="829551"/>
      </a:accent4>
      <a:accent5>
        <a:srgbClr val="58A28B"/>
      </a:accent5>
      <a:accent6>
        <a:srgbClr val="426480"/>
      </a:accent6>
      <a:hlink>
        <a:srgbClr val="460402"/>
      </a:hlink>
      <a:folHlink>
        <a:srgbClr val="991111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4000"/>
                <a:hueMod val="22000"/>
                <a:satMod val="220000"/>
                <a:lumMod val="6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903AAAE-3EA5-424A-B142-CC51DC1F897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380</TotalTime>
  <Words>247</Words>
  <Application>Microsoft Office PowerPoint</Application>
  <PresentationFormat>Widescreen</PresentationFormat>
  <Paragraphs>273</Paragraphs>
  <Slides>24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28" baseType="lpstr">
      <vt:lpstr>AR BLANCA</vt:lpstr>
      <vt:lpstr>Century Gothic</vt:lpstr>
      <vt:lpstr>Wingdings 3</vt:lpstr>
      <vt:lpstr>Fatia</vt:lpstr>
      <vt:lpstr>Apresentação do PowerPoint</vt:lpstr>
      <vt:lpstr>Dia Lindo Cantando   Sol Bate Janela   Fé Vida Felicidade   </vt:lpstr>
      <vt:lpstr>0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11</vt:lpstr>
      <vt:lpstr>Apresentação do PowerPoint</vt:lpstr>
      <vt:lpstr>sol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30</cp:revision>
  <dcterms:created xsi:type="dcterms:W3CDTF">2014-01-03T11:28:47Z</dcterms:created>
  <dcterms:modified xsi:type="dcterms:W3CDTF">2014-01-03T18:27:15Z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