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73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20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07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572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0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820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962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38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51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61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93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9C446-AE24-429F-ACEB-2C7EA1D3A421}" type="datetimeFigureOut">
              <a:rPr lang="pt-BR" smtClean="0"/>
              <a:t>22/04/2014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2876A-2D42-4316-A65B-5334D354A27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931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il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35527"/>
            <a:ext cx="1158240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AS FLORES </a:t>
            </a:r>
            <a:endParaRPr lang="pt-BR" sz="8000" b="1" dirty="0" smtClean="0">
              <a:ln w="22225">
                <a:solidFill>
                  <a:srgbClr val="7030A0"/>
                </a:solidFill>
                <a:prstDash val="solid"/>
              </a:ln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8000" b="1" dirty="0" smtClean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TAMBÉM FALAM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Poesia e formatação</a:t>
            </a:r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APARECIDA SILVEIRA DE MORAES</a:t>
            </a:r>
            <a:r>
              <a:rPr lang="pt-BR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pt-BR" sz="40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4800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21/04/2014</a:t>
            </a:r>
          </a:p>
          <a:p>
            <a:pPr algn="ctr"/>
            <a:r>
              <a:rPr lang="pt-BR" sz="5400" b="1" dirty="0" smtClean="0">
                <a:latin typeface="Aharoni" panose="02010803020104030203" pitchFamily="2" charset="-79"/>
                <a:cs typeface="Aharoni" panose="02010803020104030203" pitchFamily="2" charset="-79"/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latin typeface="Aharoni" panose="02010803020104030203" pitchFamily="2" charset="-79"/>
                <a:cs typeface="Aharoni" panose="02010803020104030203" pitchFamily="2" charset="-79"/>
                <a:hlinkClick r:id="rId4"/>
              </a:rPr>
              <a:t>normasilveiramoraesslides</a:t>
            </a:r>
            <a:endParaRPr lang="pt-BR" sz="5400" b="1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4800" b="1" dirty="0" smtClean="0"/>
          </a:p>
          <a:p>
            <a:pPr algn="ctr"/>
            <a:endParaRPr lang="pt-BR" sz="4800" dirty="0"/>
          </a:p>
        </p:txBody>
      </p:sp>
    </p:spTree>
    <p:extLst>
      <p:ext uri="{BB962C8B-B14F-4D97-AF65-F5344CB8AC3E}">
        <p14:creationId xmlns:p14="http://schemas.microsoft.com/office/powerpoint/2010/main" val="46813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15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8" y="387927"/>
            <a:ext cx="105987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flores falam a linguagem do amor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Ao nascer alguém oferece flores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Colorindo e levando calor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Festejando; mais uma vida chegando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058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40327" y="318655"/>
            <a:ext cx="11125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rosas falam até na morte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Quando alguém enfeita o último momento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Desejando boa viagem no além </a:t>
            </a:r>
            <a:r>
              <a:rPr lang="pt-BR" sz="4000" b="1" dirty="0" smtClean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</a:t>
            </a:r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sorte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Despedida dolorosa, triste sentimento</a:t>
            </a:r>
          </a:p>
          <a:p>
            <a:r>
              <a:rPr lang="pt-BR" sz="40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2699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304800"/>
            <a:ext cx="10792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flores falam no casamento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buquê da noiva enfeitando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altar colorindo perfeitamente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igreja agregando, perfumando</a:t>
            </a:r>
          </a:p>
        </p:txBody>
      </p:sp>
    </p:spTree>
    <p:extLst>
      <p:ext uri="{BB962C8B-B14F-4D97-AF65-F5344CB8AC3E}">
        <p14:creationId xmlns:p14="http://schemas.microsoft.com/office/powerpoint/2010/main" val="29000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304800"/>
            <a:ext cx="11374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flores falam em belas comemorações</a:t>
            </a:r>
          </a:p>
          <a:p>
            <a:r>
              <a:rPr lang="pt-BR" sz="40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Numa oferta singela de quem ama</a:t>
            </a:r>
          </a:p>
          <a:p>
            <a:r>
              <a:rPr lang="pt-BR" sz="40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Despertando lembranças e emoções</a:t>
            </a:r>
          </a:p>
          <a:p>
            <a:r>
              <a:rPr lang="pt-BR" sz="40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Estão presentes até na </a:t>
            </a:r>
            <a:r>
              <a:rPr lang="pt-BR" sz="4000" b="1" dirty="0" smtClean="0">
                <a:ln w="22225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fama</a:t>
            </a:r>
            <a:endParaRPr lang="pt-BR" sz="4000" b="1" dirty="0">
              <a:ln w="22225">
                <a:solidFill>
                  <a:srgbClr val="FFC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27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401782"/>
            <a:ext cx="1051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rosas são as preferidas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tantas cores formatos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São ofertadas e bem merecidas</a:t>
            </a:r>
          </a:p>
          <a:p>
            <a:r>
              <a:rPr lang="pt-BR" sz="40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Espalhando perfumes, belos ornatos</a:t>
            </a:r>
          </a:p>
        </p:txBody>
      </p:sp>
    </p:spTree>
    <p:extLst>
      <p:ext uri="{BB962C8B-B14F-4D97-AF65-F5344CB8AC3E}">
        <p14:creationId xmlns:p14="http://schemas.microsoft.com/office/powerpoint/2010/main" val="2222866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43345"/>
            <a:ext cx="11817927" cy="319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As flores falam no jardim</a:t>
            </a:r>
          </a:p>
          <a:p>
            <a:r>
              <a:rPr lang="pt-BR" sz="4000" b="1" dirty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Ao cultivar, na decoração</a:t>
            </a:r>
          </a:p>
          <a:p>
            <a:r>
              <a:rPr lang="pt-BR" sz="4000" b="1" dirty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Todas tem significados sim</a:t>
            </a:r>
          </a:p>
          <a:p>
            <a:r>
              <a:rPr lang="pt-BR" sz="4000" b="1" dirty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Falam na simbologia da emoção</a:t>
            </a:r>
          </a:p>
          <a:p>
            <a:r>
              <a:rPr lang="pt-BR" sz="4000" b="1" dirty="0">
                <a:ln w="2222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300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8103"/>
            <a:ext cx="12192000" cy="71489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249382"/>
            <a:ext cx="111529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Não importa o tipo de flor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Seja simples, rara, naturalmente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Ela está presente na alegria e na dor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 flor é bela, simplesmente</a:t>
            </a:r>
          </a:p>
        </p:txBody>
      </p:sp>
    </p:spTree>
    <p:extLst>
      <p:ext uri="{BB962C8B-B14F-4D97-AF65-F5344CB8AC3E}">
        <p14:creationId xmlns:p14="http://schemas.microsoft.com/office/powerpoint/2010/main" val="2169318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95745" y="526473"/>
            <a:ext cx="100306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No amar, uma flor ofertar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Seja para decorar o ambiente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Seja para um amigo alegrar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Ela está presente na vida da gente</a:t>
            </a:r>
          </a:p>
        </p:txBody>
      </p:sp>
    </p:spTree>
    <p:extLst>
      <p:ext uri="{BB962C8B-B14F-4D97-AF65-F5344CB8AC3E}">
        <p14:creationId xmlns:p14="http://schemas.microsoft.com/office/powerpoint/2010/main" val="231316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"/>
            <a:ext cx="12302836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512618"/>
            <a:ext cx="110974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As flores falam na emoção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Buscam no íntimo do sentimento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Na lágrima ou comoção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Na alegria realização contundente</a:t>
            </a:r>
          </a:p>
        </p:txBody>
      </p:sp>
    </p:spTree>
    <p:extLst>
      <p:ext uri="{BB962C8B-B14F-4D97-AF65-F5344CB8AC3E}">
        <p14:creationId xmlns:p14="http://schemas.microsoft.com/office/powerpoint/2010/main" val="2050644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60218"/>
            <a:ext cx="110420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Enfeitam túmulos, no morrer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Presente também no nascer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pela vida está no crescer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cada fase, </a:t>
            </a:r>
            <a:r>
              <a:rPr lang="pt-BR" sz="40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festa; </a:t>
            </a:r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merecer</a:t>
            </a:r>
          </a:p>
          <a:p>
            <a:r>
              <a:rPr lang="pt-BR" sz="40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9309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2000" cy="692900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166255"/>
            <a:ext cx="109173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Uma rosa dada com amor</a:t>
            </a:r>
          </a:p>
          <a:p>
            <a:r>
              <a:rPr lang="pt-BR" sz="44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Ou um ramalhete simples e belo</a:t>
            </a:r>
          </a:p>
          <a:p>
            <a:r>
              <a:rPr lang="pt-BR" sz="44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Pode ser do campo a flor</a:t>
            </a:r>
          </a:p>
          <a:p>
            <a:r>
              <a:rPr lang="pt-BR" sz="4400" b="1" dirty="0">
                <a:ln w="22225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O que vale é o sentimento singelo</a:t>
            </a:r>
          </a:p>
        </p:txBody>
      </p:sp>
    </p:spTree>
    <p:extLst>
      <p:ext uri="{BB962C8B-B14F-4D97-AF65-F5344CB8AC3E}">
        <p14:creationId xmlns:p14="http://schemas.microsoft.com/office/powerpoint/2010/main" val="71128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70381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74073"/>
            <a:ext cx="11208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</a:rPr>
              <a:t>As rosas falam sim</a:t>
            </a:r>
          </a:p>
          <a:p>
            <a:r>
              <a:rPr lang="pt-BR" sz="48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</a:rPr>
              <a:t>Elas tocam o coração</a:t>
            </a:r>
          </a:p>
          <a:p>
            <a:r>
              <a:rPr lang="pt-BR" sz="48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</a:rPr>
              <a:t>Na simbologia enfim</a:t>
            </a:r>
          </a:p>
          <a:p>
            <a:r>
              <a:rPr lang="pt-BR" sz="48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</a:rPr>
              <a:t>Tocando e vivendo emoção</a:t>
            </a:r>
          </a:p>
        </p:txBody>
      </p:sp>
    </p:spTree>
    <p:extLst>
      <p:ext uri="{BB962C8B-B14F-4D97-AF65-F5344CB8AC3E}">
        <p14:creationId xmlns:p14="http://schemas.microsoft.com/office/powerpoint/2010/main" val="62965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06582" y="429491"/>
            <a:ext cx="11028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 flor está na esperança 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Da pureza e felicidade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No amor da criança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Que ama afabilidade</a:t>
            </a:r>
          </a:p>
        </p:txBody>
      </p:sp>
    </p:spTree>
    <p:extLst>
      <p:ext uri="{BB962C8B-B14F-4D97-AF65-F5344CB8AC3E}">
        <p14:creationId xmlns:p14="http://schemas.microsoft.com/office/powerpoint/2010/main" val="190641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415636"/>
            <a:ext cx="108758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Quem não ama a flor</a:t>
            </a:r>
          </a:p>
          <a:p>
            <a:r>
              <a:rPr lang="pt-BR" sz="48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Tem dureza no coração</a:t>
            </a:r>
          </a:p>
          <a:p>
            <a:r>
              <a:rPr lang="pt-BR" sz="48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Está indiferente, sem sabor</a:t>
            </a:r>
          </a:p>
          <a:p>
            <a:r>
              <a:rPr lang="pt-BR" sz="4800" b="1" dirty="0">
                <a:ln w="22225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</a:rPr>
              <a:t>Um vida fria sem comoção</a:t>
            </a:r>
          </a:p>
        </p:txBody>
      </p:sp>
    </p:spTree>
    <p:extLst>
      <p:ext uri="{BB962C8B-B14F-4D97-AF65-F5344CB8AC3E}">
        <p14:creationId xmlns:p14="http://schemas.microsoft.com/office/powerpoint/2010/main" val="315375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6" y="651164"/>
            <a:ext cx="100722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Deus fez a flor e nos ofertou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Esta beleza sem par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 variedades multiplicou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Para nossa vida alegrar</a:t>
            </a:r>
          </a:p>
        </p:txBody>
      </p:sp>
    </p:spTree>
    <p:extLst>
      <p:ext uri="{BB962C8B-B14F-4D97-AF65-F5344CB8AC3E}">
        <p14:creationId xmlns:p14="http://schemas.microsoft.com/office/powerpoint/2010/main" val="429118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12302836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87927"/>
            <a:ext cx="11208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A flor é do poeta a inspiração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É a magia da natureza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Em cada espécie, decoração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Do ambiente pura beleza</a:t>
            </a:r>
          </a:p>
        </p:txBody>
      </p:sp>
    </p:spTree>
    <p:extLst>
      <p:ext uri="{BB962C8B-B14F-4D97-AF65-F5344CB8AC3E}">
        <p14:creationId xmlns:p14="http://schemas.microsoft.com/office/powerpoint/2010/main" val="411561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374073"/>
            <a:ext cx="92548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As flores </a:t>
            </a:r>
            <a:r>
              <a:rPr lang="pt-BR" sz="4400" b="1" dirty="0" smtClean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falam...</a:t>
            </a:r>
            <a:endParaRPr lang="pt-BR" sz="4400" b="1" dirty="0">
              <a:ln w="22225">
                <a:solidFill>
                  <a:srgbClr val="7030A0"/>
                </a:solidFill>
                <a:prstDash val="solid"/>
              </a:ln>
              <a:solidFill>
                <a:srgbClr val="002060"/>
              </a:solidFill>
            </a:endParaRPr>
          </a:p>
          <a:p>
            <a:r>
              <a:rPr lang="pt-BR" sz="44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A rosa delas é a mais bela</a:t>
            </a:r>
          </a:p>
          <a:p>
            <a:r>
              <a:rPr lang="pt-BR" sz="44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As </a:t>
            </a:r>
            <a:r>
              <a:rPr lang="pt-BR" sz="4400" b="1" dirty="0" smtClean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rosam falam...</a:t>
            </a:r>
            <a:endParaRPr lang="pt-BR" sz="4400" b="1" dirty="0">
              <a:ln w="22225">
                <a:solidFill>
                  <a:srgbClr val="7030A0"/>
                </a:solidFill>
                <a:prstDash val="solid"/>
              </a:ln>
              <a:solidFill>
                <a:srgbClr val="002060"/>
              </a:solidFill>
            </a:endParaRPr>
          </a:p>
          <a:p>
            <a:r>
              <a:rPr lang="pt-BR" sz="44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A flor na natureza é a beleza mais singela</a:t>
            </a:r>
          </a:p>
          <a:p>
            <a:r>
              <a:rPr lang="pt-BR" sz="4400" b="1" dirty="0">
                <a:ln w="22225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08098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290945"/>
            <a:ext cx="108065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As flores vivas no campo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É uma imagem inesquecível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É saúde beleza e encanto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É amor, é 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Deus Invencível 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38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3" y="277091"/>
            <a:ext cx="110143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As flores sempre falando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Passando sua lembrança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Em todos momentos tocando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Seja 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no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</a:rPr>
              <a:t>adulto ou criança</a:t>
            </a:r>
          </a:p>
        </p:txBody>
      </p:sp>
    </p:spTree>
    <p:extLst>
      <p:ext uri="{BB962C8B-B14F-4D97-AF65-F5344CB8AC3E}">
        <p14:creationId xmlns:p14="http://schemas.microsoft.com/office/powerpoint/2010/main" val="122204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04800"/>
            <a:ext cx="112083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Não posso da orquídea esquecer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Faz parte de belos momentos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É um belo presente para ver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 mexe com os sentimentos </a:t>
            </a:r>
          </a:p>
        </p:txBody>
      </p:sp>
    </p:spTree>
    <p:extLst>
      <p:ext uri="{BB962C8B-B14F-4D97-AF65-F5344CB8AC3E}">
        <p14:creationId xmlns:p14="http://schemas.microsoft.com/office/powerpoint/2010/main" val="176397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57200"/>
            <a:ext cx="111667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Flores para você que está lendo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Flores para você que está amando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Flores para você pois está merecendo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Flores para você que está versando</a:t>
            </a:r>
            <a:r>
              <a:rPr lang="pt-BR" b="1" dirty="0"/>
              <a:t>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30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74073"/>
            <a:ext cx="110697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</a:rPr>
              <a:t>Flores um mundo de flores</a:t>
            </a:r>
            <a:endParaRPr lang="pt-BR" sz="4400" dirty="0">
              <a:solidFill>
                <a:srgbClr val="FFFF00"/>
              </a:solidFill>
            </a:endParaRPr>
          </a:p>
          <a:p>
            <a:r>
              <a:rPr lang="pt-BR" sz="4400" b="1" dirty="0">
                <a:solidFill>
                  <a:srgbClr val="FFFF00"/>
                </a:solidFill>
              </a:rPr>
              <a:t>Para todos eternamente</a:t>
            </a:r>
            <a:endParaRPr lang="pt-BR" sz="4400" dirty="0">
              <a:solidFill>
                <a:srgbClr val="FFFF00"/>
              </a:solidFill>
            </a:endParaRPr>
          </a:p>
          <a:p>
            <a:r>
              <a:rPr lang="pt-BR" sz="4400" b="1" dirty="0">
                <a:solidFill>
                  <a:srgbClr val="FFFF00"/>
                </a:solidFill>
              </a:rPr>
              <a:t>Pois a vida sem estas cores</a:t>
            </a:r>
            <a:endParaRPr lang="pt-BR" sz="4400" dirty="0">
              <a:solidFill>
                <a:srgbClr val="FFFF00"/>
              </a:solidFill>
            </a:endParaRPr>
          </a:p>
          <a:p>
            <a:r>
              <a:rPr lang="pt-BR" sz="4400" b="1" dirty="0">
                <a:solidFill>
                  <a:srgbClr val="FFFF00"/>
                </a:solidFill>
              </a:rPr>
              <a:t>Seria sem beleza </a:t>
            </a:r>
            <a:r>
              <a:rPr lang="pt-BR" sz="4400" b="1" dirty="0" smtClean="0">
                <a:solidFill>
                  <a:srgbClr val="FFFF00"/>
                </a:solidFill>
              </a:rPr>
              <a:t>viveríamos  </a:t>
            </a:r>
            <a:r>
              <a:rPr lang="pt-BR" sz="4400" b="1" dirty="0">
                <a:solidFill>
                  <a:srgbClr val="FFFF00"/>
                </a:solidFill>
              </a:rPr>
              <a:t>tristemente</a:t>
            </a:r>
            <a:endParaRPr lang="pt-BR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787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74073"/>
            <a:ext cx="1169323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 BLANCA" panose="02000000000000000000" pitchFamily="2" charset="0"/>
              </a:rPr>
              <a:t>Poesia e Formatação</a:t>
            </a:r>
          </a:p>
          <a:p>
            <a:pPr algn="ctr"/>
            <a:r>
              <a:rPr lang="pt-BR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Música Immortality Celine Dion</a:t>
            </a:r>
            <a:endParaRPr lang="pt-BR" sz="4800" b="1" dirty="0" smtClean="0">
              <a:ln w="127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Imagens da Internet, Google, Faceboock</a:t>
            </a:r>
          </a:p>
          <a:p>
            <a:pPr algn="ctr"/>
            <a:r>
              <a:rPr lang="pt-BR" sz="4800" b="1" dirty="0" smtClean="0">
                <a:ln w="127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latin typeface="AR BLANCA" panose="02000000000000000000" pitchFamily="2" charset="0"/>
              </a:rPr>
              <a:t>Divulgações</a:t>
            </a:r>
          </a:p>
          <a:p>
            <a:r>
              <a:rPr lang="pt-BR" sz="4400" b="1" dirty="0" smtClean="0">
                <a:latin typeface="AR BLANCA" panose="02000000000000000000" pitchFamily="2" charset="0"/>
                <a:hlinkClick r:id="rId3"/>
              </a:rPr>
              <a:t>www.normasilveiramoraes.recantodasletras.com.br</a:t>
            </a:r>
            <a:endParaRPr lang="pt-BR" sz="4400" b="1" dirty="0" smtClean="0">
              <a:latin typeface="AR BLANCA" panose="02000000000000000000" pitchFamily="2" charset="0"/>
            </a:endParaRPr>
          </a:p>
          <a:p>
            <a:r>
              <a:rPr lang="pt-BR" sz="4400" b="1" dirty="0" smtClean="0">
                <a:latin typeface="AR BLANCA" panose="02000000000000000000" pitchFamily="2" charset="0"/>
                <a:hlinkClick r:id="rId4"/>
              </a:rPr>
              <a:t>www.sergrasan.com/normasilveiramoraessildes</a:t>
            </a:r>
            <a:endParaRPr lang="pt-BR" sz="4400" b="1" dirty="0" smtClean="0">
              <a:latin typeface="AR BLANCA" panose="02000000000000000000" pitchFamily="2" charset="0"/>
            </a:endParaRPr>
          </a:p>
          <a:p>
            <a:r>
              <a:rPr lang="pt-BR" sz="4400" b="1" dirty="0" smtClean="0">
                <a:latin typeface="AR BLANCA" panose="02000000000000000000" pitchFamily="2" charset="0"/>
              </a:rPr>
              <a:t> </a:t>
            </a:r>
            <a:endParaRPr lang="pt-BR" sz="4400" b="1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50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5000">
        <p14:vortex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490</Words>
  <Application>Microsoft Office PowerPoint</Application>
  <PresentationFormat>Widescreen</PresentationFormat>
  <Paragraphs>108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Aharoni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15</cp:revision>
  <dcterms:created xsi:type="dcterms:W3CDTF">2014-04-22T17:51:31Z</dcterms:created>
  <dcterms:modified xsi:type="dcterms:W3CDTF">2014-04-22T19:28:32Z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