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8" r:id="rId1"/>
  </p:sldMasterIdLst>
  <p:sldIdLst>
    <p:sldId id="265" r:id="rId2"/>
    <p:sldId id="258" r:id="rId3"/>
    <p:sldId id="259" r:id="rId4"/>
    <p:sldId id="260" r:id="rId5"/>
    <p:sldId id="261" r:id="rId6"/>
    <p:sldId id="262" r:id="rId7"/>
    <p:sldId id="266" r:id="rId8"/>
    <p:sldId id="257" r:id="rId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moraes" userId="053da4cee9229589" providerId="LiveId" clId="{8DD46DB8-C0C2-4342-8E19-2DA64ABAFC37}"/>
    <pc:docChg chg="modSld">
      <pc:chgData name="norma moraes" userId="053da4cee9229589" providerId="LiveId" clId="{8DD46DB8-C0C2-4342-8E19-2DA64ABAFC37}" dt="2021-04-20T22:52:13.500" v="22" actId="20577"/>
      <pc:docMkLst>
        <pc:docMk/>
      </pc:docMkLst>
      <pc:sldChg chg="modSp">
        <pc:chgData name="norma moraes" userId="053da4cee9229589" providerId="LiveId" clId="{8DD46DB8-C0C2-4342-8E19-2DA64ABAFC37}" dt="2021-04-20T22:52:13.500" v="22" actId="20577"/>
        <pc:sldMkLst>
          <pc:docMk/>
          <pc:sldMk cId="2238030721" sldId="266"/>
        </pc:sldMkLst>
        <pc:spChg chg="mod">
          <ac:chgData name="norma moraes" userId="053da4cee9229589" providerId="LiveId" clId="{8DD46DB8-C0C2-4342-8E19-2DA64ABAFC37}" dt="2021-04-20T22:52:13.500" v="22" actId="20577"/>
          <ac:spMkLst>
            <pc:docMk/>
            <pc:sldMk cId="2238030721" sldId="266"/>
            <ac:spMk id="4" creationId="{5FC2FF76-2A0F-4D52-8E52-537B4A0CA88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74D2F64-A099-42C2-9C85-5073440910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FF69163-0C9A-47C4-9D1D-78E1BED17CD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AFBAF21-6F01-407C-8ABA-C5BE0E008E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30D9FDE-B885-486B-8BD9-FEC5C46FF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798C2C2-0BCA-4668-A80B-8FA78D598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50274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02E738-F23F-4D22-80BA-A690A6D9A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4ACD6DC-0D0E-4F9C-8C20-5E46FC7C47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2C6351F-D848-4B0B-83D0-FADA4CF2F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2BA7C11-4106-4BC6-BD20-FEE20D1C2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0718EAFF-18EA-4852-891F-0479C2328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996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CDE419-F24A-4116-9036-24581A84B2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933C587-B4FE-489C-9B17-A6A6B73589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3FCA493-2A7F-47F2-BE23-355800A08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7BED794-C1F9-453A-AE9F-A33CFCC8F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7697E70-AB81-47AB-B39E-423EA24DF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7118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E0C987-2720-4B3D-AD76-A7827A87D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5CE774B-5DDD-420D-964D-D2DB7FB1EB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E065AB4-2DE2-4C37-9C88-F340BD52F5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E0248D9-D4B4-491F-9413-785DD19312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178F2174-698A-404C-BFEF-3024BFC944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BD36E4BC-7BA5-4913-9AB6-2CD065886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8746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D08A64B-817F-4C35-B5A4-E1470B007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C8DE8C59-2565-4019-9A21-E95E0CA345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57114D99-2FF0-4E6C-BEA7-5475E7993D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375DAD37-D80C-498F-AA01-84804D1AED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FA94A34-4BA0-4588-B37A-D0330CCD59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9887BB4C-C496-430B-A44D-5494AE28F8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B93B4F88-E71F-4973-AFA2-413D2603D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A437F074-7E07-4A67-9EE8-1E32946BC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27488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5BA297-5E37-495E-803A-7C44D3B9E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09E6A0BB-C1F2-4084-8900-CBBFF92E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0A85A132-47A6-42DA-AC04-7AD6644CC8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CA0011F4-37A4-475C-BA4D-252CCA6080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91908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3AE38EF0-DEC1-4C57-B0D3-C9D093EAA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DC4E2E2A-7E15-46C9-A6AA-84B062C86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063CD7C-733F-410D-B599-CA042A11B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6271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9759C5-8BC1-478E-B20D-29F00A10A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C6D13B9-C54F-4C73-84E4-547E5F0D5F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45D560F-BCFA-4FE4-AC4E-B09BFAF0B5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E6D6692-7C45-44FC-9AA7-C3D9CA1280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5657ED3-9785-47F7-9072-AB1CC75E9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7C7D153-5C45-4AA8-85A0-1A1D6F0769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92002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5D1FCB-BBC1-4575-8DBD-885A8FFF6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68022A1E-3501-4FAF-8FDF-4ACC339697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4296962-A66E-47B9-9CE7-FA72C4111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3B92BAE3-E98F-4066-BA26-3A34DB16FC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469890D-C11C-4BD7-B0A4-C508D131B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75A7FA1-E6DA-4ABD-B6BF-F51978CE65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5969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995AF7A-BBBC-4C6C-BA31-A3E566B33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E5B08FC6-DD05-483C-A4F9-51D1B6B078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B31FE63-BB45-42D5-AC34-FF1A4D5E5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3F73EC-0030-44F6-972C-20AEFE1B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8229594-2003-48E1-BDF8-D42744AD6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349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BBBADEF-7D36-49B8-9EEE-3ACB134AC1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2F0896A-2A4C-4B13-B375-6B7E1B638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5FB5A108-4C1B-41E3-A530-3EE3099C26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003FB11-466A-4073-B3D5-E79972C177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9AEBF95-FEAD-4D55-A1C9-ED4405EF4A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8244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2241D661-BF2A-42E3-8AC2-2C39007CA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7E5CC45-9901-4B0A-BB91-D2CA72B8CD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A048E3BE-4A1E-4B85-ADFA-D40305314F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58BB4B-F2BC-4476-9816-649CCAA75B2D}" type="datetimeFigureOut">
              <a:rPr lang="pt-BR" smtClean="0"/>
              <a:t>20/04/2021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2B99930-885E-4CE6-AAC5-A05DE1D8A3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BED55FA-9CDA-4FFE-8588-20339B0251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4D3F7-956A-42B8-8B79-BC99D5F017F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9596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DBB9324-2ED0-4744-905C-42D1C0D2E7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50765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233976A-21DC-4A2F-8CA5-D0C25566B2E6}"/>
              </a:ext>
            </a:extLst>
          </p:cNvPr>
          <p:cNvSpPr txBox="1"/>
          <p:nvPr/>
        </p:nvSpPr>
        <p:spPr>
          <a:xfrm>
            <a:off x="622852" y="450574"/>
            <a:ext cx="7673009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 </a:t>
            </a:r>
            <a:r>
              <a:rPr lang="pt-BR" sz="4400" b="1" dirty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FOLHAS D0 OUTONO DA VIDA (DEVANEIOS)</a:t>
            </a:r>
          </a:p>
          <a:p>
            <a:pPr algn="ctr"/>
            <a:endParaRPr lang="pt-BR" sz="4400" b="1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4400" b="1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endParaRPr lang="pt-BR" sz="4400" b="1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DE NORMA AP SILVEIRA DE MORAES</a:t>
            </a:r>
          </a:p>
          <a:p>
            <a:pPr algn="ctr"/>
            <a:endParaRPr lang="pt-BR" sz="2800" b="1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endParaRPr lang="pt-BR" sz="2800" b="1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800" b="1" dirty="0">
                <a:ln>
                  <a:solidFill>
                    <a:schemeClr val="accent2"/>
                  </a:solidFill>
                </a:ln>
                <a:solidFill>
                  <a:schemeClr val="bg1"/>
                </a:solidFill>
                <a:latin typeface="Arial Black" panose="020B0A04020102020204" pitchFamily="34" charset="0"/>
              </a:rPr>
              <a:t>WWW.SERGRASAN.COM</a:t>
            </a:r>
            <a:endParaRPr lang="pt-BR" sz="2800" dirty="0">
              <a:ln>
                <a:solidFill>
                  <a:schemeClr val="accent2"/>
                </a:solidFill>
              </a:ln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88570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  <p:sndAc>
          <p:stSnd loop="1">
            <p:snd r:embed="rId2" name="celine_dion_immortality 2.18 cut 8bts.wav"/>
          </p:stSnd>
        </p:sndAc>
      </p:transition>
    </mc:Choice>
    <mc:Fallback>
      <p:transition spd="slow" advClick="0" advTm="22000">
        <p:fade/>
        <p:sndAc>
          <p:stSnd loop="1">
            <p:snd r:embed="rId2" name="celine_dion_immortality 2.18 cut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2CB4133-D34C-4F4C-B6D4-33E449A22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323C7B5-7C9A-4FB3-BA7E-1C20CE0775D4}"/>
              </a:ext>
            </a:extLst>
          </p:cNvPr>
          <p:cNvSpPr txBox="1"/>
          <p:nvPr/>
        </p:nvSpPr>
        <p:spPr>
          <a:xfrm>
            <a:off x="675861" y="1669774"/>
            <a:ext cx="728869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vezes estamos fazendo alguma coisa; lendo escrevendo, fazendo alguma atividade, e entramos em devaneios, principalmente quando estamos sozinhos, no silêncio do quarto, da casa, de algum local especial.</a:t>
            </a:r>
          </a:p>
        </p:txBody>
      </p:sp>
    </p:spTree>
    <p:extLst>
      <p:ext uri="{BB962C8B-B14F-4D97-AF65-F5344CB8AC3E}">
        <p14:creationId xmlns:p14="http://schemas.microsoft.com/office/powerpoint/2010/main" val="3238966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939F070-C687-4387-B9A5-D4118434C7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270" y="0"/>
            <a:ext cx="926327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F5D64EB7-E1DB-43AA-AE9C-51A7A4732942}"/>
              </a:ext>
            </a:extLst>
          </p:cNvPr>
          <p:cNvSpPr txBox="1"/>
          <p:nvPr/>
        </p:nvSpPr>
        <p:spPr>
          <a:xfrm>
            <a:off x="821635" y="424070"/>
            <a:ext cx="6904382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Pensamentos dispersos, algumas fantasias quereres, sonhos acordados de desejos reprimidos, coisas que ficaram no passado bem escondido no inconsciente, boas ou más resolvidas, sonhos com o futuro, desejos de conquistas e realizações que martelam em devaneios.</a:t>
            </a:r>
          </a:p>
        </p:txBody>
      </p:sp>
    </p:spTree>
    <p:extLst>
      <p:ext uri="{BB962C8B-B14F-4D97-AF65-F5344CB8AC3E}">
        <p14:creationId xmlns:p14="http://schemas.microsoft.com/office/powerpoint/2010/main" val="868357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B8D24E3-CB11-43E6-A93F-7FF1194AF8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1791" y="-1"/>
            <a:ext cx="9395791" cy="720918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DEE3697F-77BD-4F6A-889D-9C449B44F451}"/>
              </a:ext>
            </a:extLst>
          </p:cNvPr>
          <p:cNvSpPr txBox="1"/>
          <p:nvPr/>
        </p:nvSpPr>
        <p:spPr>
          <a:xfrm>
            <a:off x="596348" y="450574"/>
            <a:ext cx="79115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Muitas vezes há mais devaneios em certas estações do ano, principalmente no outono, em que há um clima mais propício, instável, meio frio e as lembranças ou sonhos vem com mais facilidade</a:t>
            </a:r>
            <a:endParaRPr lang="pt-BR" sz="40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175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9E91FF1-1EBE-49F4-9735-7C238EF9E9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049A7BA-53BE-4F1C-B15C-B5C731229E8C}"/>
              </a:ext>
            </a:extLst>
          </p:cNvPr>
          <p:cNvSpPr txBox="1"/>
          <p:nvPr/>
        </p:nvSpPr>
        <p:spPr>
          <a:xfrm>
            <a:off x="980661" y="2769704"/>
            <a:ext cx="796455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</a:rPr>
              <a:t>são como folhas que vão caindo da mente e da alma e  que o vento vai trazendo e levando, pensamentos e sentimentos caminhando juntos que vem do nada. E se misturam em imagens e sensações até fora da realidade.  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5920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BFD080E-5E80-47CA-8ADC-07D793A01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70643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5BEFFDC-0C6D-4117-BC8E-45F4A8AF81A2}"/>
              </a:ext>
            </a:extLst>
          </p:cNvPr>
          <p:cNvSpPr txBox="1"/>
          <p:nvPr/>
        </p:nvSpPr>
        <p:spPr>
          <a:xfrm>
            <a:off x="954157" y="516835"/>
            <a:ext cx="583095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Mas é bom ter devaneios de vez em quando, desde que não seja excessivo e atrapalhe a rotina da vida. Sonhar faz parte e dá motivação a vida, faz-nos sentirmos vivos em memórias e projetos.</a:t>
            </a:r>
            <a:b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36741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8BDFC08-31D4-4D6B-A2EA-8EC910D69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FC2FF76-2A0F-4D52-8E52-537B4A0CA88A}"/>
              </a:ext>
            </a:extLst>
          </p:cNvPr>
          <p:cNvSpPr txBox="1"/>
          <p:nvPr/>
        </p:nvSpPr>
        <p:spPr>
          <a:xfrm>
            <a:off x="371062" y="450574"/>
            <a:ext cx="8494642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FOLHAS D0 OUTONO DA VIDA (DEVANEIOS)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FORMATAÇÃO E MENSAGEM REFLEXIVA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DE NORMA AP SILVEIRA DE MORAES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IMAGENS PINTERESTE E PIXABAY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MUSICA:IMMORTAL CELINE DION</a:t>
            </a:r>
          </a:p>
          <a:p>
            <a:pPr algn="ctr"/>
            <a:endParaRPr lang="pt-BR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WWW.NORMASILVEIRAMORAES.RECANTODASLETRAS.COM.BR</a:t>
            </a:r>
            <a:endParaRPr lang="pt-BR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NORMAEXPERIMENTAIS POETICOS SLIDES</a:t>
            </a:r>
          </a:p>
          <a:p>
            <a:pPr algn="ctr"/>
            <a:endParaRPr lang="pt-BR" sz="2400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MORAES SLIDES</a:t>
            </a:r>
          </a:p>
          <a:p>
            <a:pPr algn="ctr"/>
            <a:r>
              <a:rPr lang="pt-BR" sz="2400" b="1" dirty="0">
                <a:solidFill>
                  <a:srgbClr val="0563C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BR" sz="2400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20 ABRIL </a:t>
            </a:r>
            <a:r>
              <a:rPr lang="pt-BR" sz="24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DE 2021</a:t>
            </a:r>
            <a:endParaRPr lang="pt-BR" sz="2400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030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ode ser uma imagem de 1 pessoa">
            <a:extLst>
              <a:ext uri="{FF2B5EF4-FFF2-40B4-BE49-F238E27FC236}">
                <a16:creationId xmlns:a16="http://schemas.microsoft.com/office/drawing/2014/main" id="{64E8E961-68DE-4BD9-B5EC-5B7B978D1B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79" r="8133"/>
          <a:stretch/>
        </p:blipFill>
        <p:spPr bwMode="auto">
          <a:xfrm>
            <a:off x="192985" y="0"/>
            <a:ext cx="4572000" cy="6858000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FBD366-4E2B-4E6F-B907-82F7283D3A49}"/>
              </a:ext>
            </a:extLst>
          </p:cNvPr>
          <p:cNvSpPr txBox="1"/>
          <p:nvPr/>
        </p:nvSpPr>
        <p:spPr>
          <a:xfrm>
            <a:off x="4764986" y="291548"/>
            <a:ext cx="437901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>Felicidades mil- 20/04q21</a:t>
            </a:r>
          </a:p>
          <a:p>
            <a:endParaRPr lang="pt-BR" b="1" dirty="0"/>
          </a:p>
          <a:p>
            <a:r>
              <a:rPr lang="pt-BR" b="1" dirty="0"/>
              <a:t>Venho aqui carinhosamente</a:t>
            </a:r>
          </a:p>
          <a:p>
            <a:r>
              <a:rPr lang="pt-BR" b="1" dirty="0"/>
              <a:t>Muito feliz venho celebrar</a:t>
            </a:r>
          </a:p>
          <a:p>
            <a:r>
              <a:rPr lang="pt-BR" b="1" dirty="0"/>
              <a:t>Mais um ano de agradecimento</a:t>
            </a:r>
          </a:p>
          <a:p>
            <a:r>
              <a:rPr lang="pt-BR" b="1" dirty="0"/>
              <a:t>Vamos agradecer e comemorar</a:t>
            </a:r>
          </a:p>
          <a:p>
            <a:endParaRPr lang="pt-BR" b="1" dirty="0"/>
          </a:p>
          <a:p>
            <a:r>
              <a:rPr lang="pt-BR" b="1" dirty="0"/>
              <a:t>Peço a Deus saúde e felicidade</a:t>
            </a:r>
          </a:p>
          <a:p>
            <a:r>
              <a:rPr lang="pt-BR" b="1" dirty="0"/>
              <a:t>Muitas bençãos e toda proteção</a:t>
            </a:r>
          </a:p>
          <a:p>
            <a:r>
              <a:rPr lang="pt-BR" b="1" dirty="0"/>
              <a:t>Que afaste todo mal de verdade</a:t>
            </a:r>
          </a:p>
          <a:p>
            <a:r>
              <a:rPr lang="pt-BR" b="1" dirty="0"/>
              <a:t>E traga sorte e toda realização</a:t>
            </a:r>
          </a:p>
          <a:p>
            <a:endParaRPr lang="pt-BR" b="1" dirty="0"/>
          </a:p>
          <a:p>
            <a:r>
              <a:rPr lang="pt-BR" b="1" dirty="0"/>
              <a:t>A cada ciclo é um presente</a:t>
            </a:r>
          </a:p>
          <a:p>
            <a:r>
              <a:rPr lang="pt-BR" b="1" dirty="0"/>
              <a:t>Que de Deus nós recebemos</a:t>
            </a:r>
          </a:p>
          <a:p>
            <a:r>
              <a:rPr lang="pt-BR" b="1" dirty="0"/>
              <a:t>Para viver assim bem contente</a:t>
            </a:r>
          </a:p>
          <a:p>
            <a:r>
              <a:rPr lang="pt-BR" b="1" dirty="0"/>
              <a:t>Por cada dia então celebremos</a:t>
            </a:r>
          </a:p>
          <a:p>
            <a:endParaRPr lang="pt-BR" b="1" dirty="0"/>
          </a:p>
          <a:p>
            <a:r>
              <a:rPr lang="pt-BR" b="1" dirty="0"/>
              <a:t>Com ternura e muito carinho</a:t>
            </a:r>
          </a:p>
          <a:p>
            <a:r>
              <a:rPr lang="pt-BR" b="1" dirty="0"/>
              <a:t>Em oração faço a homenagem</a:t>
            </a:r>
          </a:p>
          <a:p>
            <a:r>
              <a:rPr lang="pt-BR" b="1" dirty="0"/>
              <a:t>Que Deus abençoe seu caminho</a:t>
            </a:r>
          </a:p>
          <a:p>
            <a:r>
              <a:rPr lang="pt-BR" b="1" dirty="0"/>
              <a:t>Com toda flor de vida na paisagem</a:t>
            </a:r>
          </a:p>
          <a:p>
            <a:endParaRPr lang="pt-BR" b="1" dirty="0"/>
          </a:p>
          <a:p>
            <a:r>
              <a:rPr lang="pt-BR" b="1" dirty="0"/>
              <a:t>Com carinho de sua mãe Norma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3943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543</TotalTime>
  <Words>371</Words>
  <Application>Microsoft Office PowerPoint</Application>
  <PresentationFormat>Apresentação na tela (4:3)</PresentationFormat>
  <Paragraphs>52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8</cp:revision>
  <dcterms:created xsi:type="dcterms:W3CDTF">2021-04-20T13:48:54Z</dcterms:created>
  <dcterms:modified xsi:type="dcterms:W3CDTF">2021-04-20T22:52:16Z</dcterms:modified>
</cp:coreProperties>
</file>