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1" r:id="rId5"/>
    <p:sldId id="258" r:id="rId6"/>
    <p:sldId id="259" r:id="rId7"/>
    <p:sldId id="262" r:id="rId8"/>
    <p:sldId id="265" r:id="rId9"/>
    <p:sldId id="264" r:id="rId10"/>
    <p:sldId id="266" r:id="rId11"/>
    <p:sldId id="263" r:id="rId12"/>
    <p:sldId id="268" r:id="rId13"/>
    <p:sldId id="269" r:id="rId14"/>
    <p:sldId id="270" r:id="rId15"/>
    <p:sldId id="271" r:id="rId16"/>
    <p:sldId id="267" r:id="rId17"/>
    <p:sldId id="272" r:id="rId18"/>
    <p:sldId id="273" r:id="rId1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681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5519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3889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95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61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198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76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25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802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8656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586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7F6F5-A424-4A51-AC57-1646C67115CB}" type="datetimeFigureOut">
              <a:rPr lang="pt-BR" smtClean="0"/>
              <a:t>29/05/2014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68A11-56F6-403B-AEBC-A9B7BE2ADE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572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95536" y="0"/>
            <a:ext cx="8496944" cy="477053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000" b="1" u="sng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  <a:latin typeface="Algerian" pitchFamily="82" charset="0"/>
              </a:rPr>
              <a:t>P E N S A M E N T O S      D E      </a:t>
            </a:r>
            <a:r>
              <a:rPr lang="pt-BR" sz="6000" b="1" u="sng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reflection blurRad="6350" stA="55000" endA="50" endPos="85000" dir="5400000" sy="-100000" algn="bl" rotWithShape="0"/>
                </a:effectLst>
                <a:latin typeface="Algerian" pitchFamily="82" charset="0"/>
              </a:rPr>
              <a:t>DOSTOIÉVSKI</a:t>
            </a:r>
          </a:p>
          <a:p>
            <a:pPr algn="ctr"/>
            <a:endParaRPr lang="pt-BR" sz="4000" b="1" u="sng" spc="50" dirty="0" smtClean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pt-BR" sz="4000" b="1" u="sng" spc="50" dirty="0" smtClean="0">
                <a:ln w="11430">
                  <a:solidFill>
                    <a:schemeClr val="tx1"/>
                  </a:solidFill>
                </a:ln>
                <a:solidFill>
                  <a:srgbClr val="FF0066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FORMATAÇÃO</a:t>
            </a:r>
          </a:p>
          <a:p>
            <a:pPr algn="ctr"/>
            <a:r>
              <a:rPr lang="pt-BR" sz="4000" b="1" u="sng" spc="50" dirty="0" smtClean="0">
                <a:ln w="11430">
                  <a:solidFill>
                    <a:schemeClr val="tx1"/>
                  </a:solidFill>
                </a:ln>
                <a:solidFill>
                  <a:srgbClr val="FF0066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lgerian" pitchFamily="82" charset="0"/>
              </a:rPr>
              <a:t>NORMA APARECIDA SILVEIRA DE MORAES</a:t>
            </a:r>
          </a:p>
          <a:p>
            <a:pPr algn="ctr"/>
            <a:endParaRPr lang="pt-BR" sz="3200" b="1" u="sng" spc="50" dirty="0" smtClean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  <a:hlinkClick r:id="rId4"/>
            </a:endParaRPr>
          </a:p>
          <a:p>
            <a:pPr algn="ctr"/>
            <a:r>
              <a:rPr lang="pt-BR" sz="32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  <a:hlinkClick r:id="rId4"/>
              </a:rPr>
              <a:t>WWW.SERGRASAN.COM/NORMASILVEIRAMORAESSLIDES</a:t>
            </a:r>
            <a:endParaRPr lang="pt-BR" sz="3200" b="1" u="sng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499992" y="4770537"/>
            <a:ext cx="4392488" cy="3729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75842C15-CC72-4D0F-9105-6D4DC53A05BB}" type="datetime2">
              <a:rPr lang="pt-BR" smtClean="0">
                <a:solidFill>
                  <a:srgbClr val="FF0000"/>
                </a:solidFill>
                <a:latin typeface="Franklin Gothic Medium" panose="020B0603020102020204" pitchFamily="34" charset="0"/>
              </a:rPr>
              <a:pPr algn="r"/>
              <a:t>quinta-feira, 29 de maio de 2014</a:t>
            </a:fld>
            <a:endParaRPr lang="pt-BR" dirty="0">
              <a:solidFill>
                <a:srgbClr val="FF0000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44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  <p:sndAc>
          <p:stSnd loop="1">
            <p:snd r:embed="rId2" name="Ernesto Cortazar - Between Thorns and Roses.wav"/>
          </p:stSnd>
        </p:sndAc>
      </p:transition>
    </mc:Choice>
    <mc:Fallback>
      <p:transition spd="slow" advClick="0" advTm="17000">
        <p:fade/>
        <p:sndAc>
          <p:stSnd loop="1">
            <p:snd r:embed="rId2" name="Ernesto Cortazar - Between Thorns and Ros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358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5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77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539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25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1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05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3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07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81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78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206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59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458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5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4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81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528" y="19548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3" name="CaixaDeTexto 2"/>
          <p:cNvSpPr txBox="1"/>
          <p:nvPr/>
        </p:nvSpPr>
        <p:spPr>
          <a:xfrm>
            <a:off x="251520" y="141481"/>
            <a:ext cx="8712968" cy="7386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 R É D I T O </a:t>
            </a:r>
            <a:r>
              <a:rPr lang="pt-BR" sz="28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DOS PENSAMENTOS:- DOSTOIÉVSKI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:- INTERNET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:- INTERNET</a:t>
            </a: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MÚSICA:-ERNESTO COTAZAR. BETWEEN THORNS AND ROSE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FORMATAÇÃO:-NORMA APARECIDA SILVEIRA DE MORAES</a:t>
            </a:r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:-</a:t>
            </a:r>
          </a:p>
          <a:p>
            <a:r>
              <a:rPr lang="pt-BR" sz="2800" dirty="0" smtClean="0">
                <a:solidFill>
                  <a:srgbClr val="FFFF00"/>
                </a:solidFill>
                <a:hlinkClick r:id="rId3"/>
              </a:rPr>
              <a:t>WWW.SERGRASAN.COM/NORMASILVEIRAMORAESSLIDES</a:t>
            </a:r>
            <a:endParaRPr lang="pt-BR" sz="2800" dirty="0" smtClean="0">
              <a:solidFill>
                <a:srgbClr val="FFFF00"/>
              </a:solidFill>
            </a:endParaRPr>
          </a:p>
          <a:p>
            <a:pPr algn="ctr"/>
            <a:endParaRPr lang="pt-BR" sz="2800" dirty="0"/>
          </a:p>
          <a:p>
            <a:pPr algn="ctr"/>
            <a:endParaRPr lang="pt-BR" sz="2800" dirty="0" smtClean="0"/>
          </a:p>
          <a:p>
            <a:endParaRPr lang="pt-BR" sz="2800" dirty="0"/>
          </a:p>
          <a:p>
            <a:endParaRPr lang="pt-BR" sz="2800" dirty="0" smtClean="0"/>
          </a:p>
          <a:p>
            <a:endParaRPr lang="pt-BR" sz="2800" dirty="0"/>
          </a:p>
          <a:p>
            <a:endParaRPr lang="pt-BR" dirty="0" smtClean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4807980" y="4659982"/>
            <a:ext cx="4355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b="1" dirty="0" smtClean="0">
                <a:solidFill>
                  <a:srgbClr val="FF0000"/>
                </a:solidFill>
              </a:rPr>
              <a:t>29 de maio de 2014</a:t>
            </a:r>
            <a:endParaRPr lang="pt-BR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28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7000">
        <p14:vortex dir="r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65</Words>
  <Application>Microsoft Office PowerPoint</Application>
  <PresentationFormat>Apresentação na tela (16:9)</PresentationFormat>
  <Paragraphs>23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Algerian</vt:lpstr>
      <vt:lpstr>Arial</vt:lpstr>
      <vt:lpstr>Calibri</vt:lpstr>
      <vt:lpstr>Franklin Gothic Medium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18</cp:revision>
  <dcterms:created xsi:type="dcterms:W3CDTF">2014-05-27T12:38:17Z</dcterms:created>
  <dcterms:modified xsi:type="dcterms:W3CDTF">2014-05-29T22:20:22Z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