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21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628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259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102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700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276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405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9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84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247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768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9976E-AB74-4D5A-9A82-5A6A9E908C34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FCF2E-149E-46E6-B35D-826C4B00DD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60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288471" y="891660"/>
            <a:ext cx="9213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Oo sonho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928255" y="1076326"/>
            <a:ext cx="106818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>
              <a:solidFill>
                <a:schemeClr val="bg2"/>
              </a:solidFill>
            </a:endParaRPr>
          </a:p>
          <a:p>
            <a:endParaRPr lang="pt-BR" dirty="0">
              <a:solidFill>
                <a:schemeClr val="bg2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2"/>
                </a:solidFill>
                <a:hlinkClick r:id="rId4"/>
              </a:rPr>
              <a:t>WWW.SERGRASAN.COM</a:t>
            </a:r>
            <a:endParaRPr lang="pt-BR" sz="4400" b="1" dirty="0" smtClean="0">
              <a:solidFill>
                <a:schemeClr val="bg2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NORMA SILVEIRA MORAES SLIDES</a:t>
            </a: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APRESENTA </a:t>
            </a:r>
          </a:p>
          <a:p>
            <a:pPr algn="ctr"/>
            <a:endParaRPr lang="pt-BR" sz="4400" b="1" dirty="0">
              <a:solidFill>
                <a:schemeClr val="bg2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O SONHO  QUE MOVE O IDEAL</a:t>
            </a:r>
          </a:p>
          <a:p>
            <a:pPr algn="ctr"/>
            <a:r>
              <a:rPr lang="pt-BR" sz="4400" b="1" dirty="0" smtClean="0">
                <a:solidFill>
                  <a:schemeClr val="bg2"/>
                </a:solidFill>
              </a:rPr>
              <a:t>NORMA APARECIDA SILVEIRA DE MORAES</a:t>
            </a:r>
            <a:endParaRPr lang="pt-BR" sz="4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92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01 - Andre Rieu - Amazing Grace(1).wav"/>
          </p:stSnd>
        </p:sndAc>
      </p:transition>
    </mc:Choice>
    <mc:Fallback xmlns="">
      <p:transition spd="slow" advClick="0" advTm="7000">
        <p:split orient="vert"/>
        <p:sndAc>
          <p:stSnd>
            <p:snd r:embed="rId5" name="01 - Andre Rieu - Amazing Grace(1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0220"/>
            <a:ext cx="12192000" cy="77724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75164" y="595745"/>
            <a:ext cx="82850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sonho é a mola propulsora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a criatividade que faz tudo acontecer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 sonho é o ideal arquitetado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que o tempo faça florescer</a:t>
            </a:r>
          </a:p>
        </p:txBody>
      </p:sp>
    </p:spTree>
    <p:extLst>
      <p:ext uri="{BB962C8B-B14F-4D97-AF65-F5344CB8AC3E}">
        <p14:creationId xmlns:p14="http://schemas.microsoft.com/office/powerpoint/2010/main" val="339494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41418" y="1011382"/>
            <a:ext cx="8271164" cy="437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82982" y="983673"/>
            <a:ext cx="8271164" cy="437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2341418" y="1011382"/>
            <a:ext cx="8271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sono é o templo do sonho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Doce mistério da alma escondido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Passado, presente e futuro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profundezas do inconsciente vivido</a:t>
            </a:r>
          </a:p>
        </p:txBody>
      </p:sp>
    </p:spTree>
    <p:extLst>
      <p:ext uri="{BB962C8B-B14F-4D97-AF65-F5344CB8AC3E}">
        <p14:creationId xmlns:p14="http://schemas.microsoft.com/office/powerpoint/2010/main" val="171396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854037" y="1080655"/>
            <a:ext cx="78416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sonho onírico não dita normas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grande e livre pensador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Há nele toda liberdade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viver um grande amor</a:t>
            </a:r>
          </a:p>
        </p:txBody>
      </p:sp>
    </p:spTree>
    <p:extLst>
      <p:ext uri="{BB962C8B-B14F-4D97-AF65-F5344CB8AC3E}">
        <p14:creationId xmlns:p14="http://schemas.microsoft.com/office/powerpoint/2010/main" val="7702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33600" y="748145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sonhos para tudo tem solução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no sonho tudo pode acontecer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pudor, tabu e nem julgamento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livre pensar, o livre viver</a:t>
            </a:r>
          </a:p>
        </p:txBody>
      </p:sp>
    </p:spTree>
    <p:extLst>
      <p:ext uri="{BB962C8B-B14F-4D97-AF65-F5344CB8AC3E}">
        <p14:creationId xmlns:p14="http://schemas.microsoft.com/office/powerpoint/2010/main" val="159320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510"/>
            <a:ext cx="12192000" cy="707967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35382" y="1163782"/>
            <a:ext cx="82434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No sonho também pode haver pesadelo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Livre afronta e até vingança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 lutas do certo e o errado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 tudo, nada, mas sempre há a esperança</a:t>
            </a:r>
          </a:p>
        </p:txBody>
      </p:sp>
    </p:spTree>
    <p:extLst>
      <p:ext uri="{BB962C8B-B14F-4D97-AF65-F5344CB8AC3E}">
        <p14:creationId xmlns:p14="http://schemas.microsoft.com/office/powerpoint/2010/main" val="13221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0182" y="1205345"/>
            <a:ext cx="74537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No sonho a lua é o limite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 sol vem até minha mão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Faço do manto de estrelas o meu leito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do infinito meu rincão</a:t>
            </a:r>
          </a:p>
        </p:txBody>
      </p:sp>
    </p:spTree>
    <p:extLst>
      <p:ext uri="{BB962C8B-B14F-4D97-AF65-F5344CB8AC3E}">
        <p14:creationId xmlns:p14="http://schemas.microsoft.com/office/powerpoint/2010/main" val="236535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5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70909" y="1219200"/>
            <a:ext cx="701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Sonhando vivo o impossível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Nele aposto minha cartas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 sonho sou eu a vencedora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Não há fracasso nem marcas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1879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837"/>
            <a:ext cx="12399818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812473" y="2202873"/>
            <a:ext cx="9213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</a:rPr>
              <a:t>Quando o sonho se transforma em fantasia</a:t>
            </a:r>
          </a:p>
          <a:p>
            <a:r>
              <a:rPr lang="pt-BR" sz="3200" dirty="0">
                <a:solidFill>
                  <a:schemeClr val="bg1"/>
                </a:solidFill>
              </a:rPr>
              <a:t>Nele não sou julgada patética</a:t>
            </a:r>
          </a:p>
          <a:p>
            <a:r>
              <a:rPr lang="pt-BR" sz="3200" dirty="0">
                <a:solidFill>
                  <a:schemeClr val="bg1"/>
                </a:solidFill>
              </a:rPr>
              <a:t>Nas múltiplas indagações</a:t>
            </a:r>
          </a:p>
          <a:p>
            <a:r>
              <a:rPr lang="pt-BR" sz="3200" dirty="0">
                <a:solidFill>
                  <a:schemeClr val="bg1"/>
                </a:solidFill>
              </a:rPr>
              <a:t>Só há o ego e pouca ética</a:t>
            </a:r>
          </a:p>
        </p:txBody>
      </p:sp>
    </p:spTree>
    <p:extLst>
      <p:ext uri="{BB962C8B-B14F-4D97-AF65-F5344CB8AC3E}">
        <p14:creationId xmlns:p14="http://schemas.microsoft.com/office/powerpoint/2010/main" val="24205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82982" y="1274618"/>
            <a:ext cx="87976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No sonho bom não há lutas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Nele fala mais alto o meu inconsciente, o ego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Mesmo nele busco a essência, posso ser pura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Não há dúvidas e lutas com o ID e superego</a:t>
            </a:r>
          </a:p>
        </p:txBody>
      </p:sp>
    </p:spTree>
    <p:extLst>
      <p:ext uri="{BB962C8B-B14F-4D97-AF65-F5344CB8AC3E}">
        <p14:creationId xmlns:p14="http://schemas.microsoft.com/office/powerpoint/2010/main" val="167613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2000" cy="69965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27564" y="872836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sonho </a:t>
            </a:r>
            <a:r>
              <a:rPr lang="pt-BR" sz="3200" b="1" dirty="0" smtClean="0">
                <a:solidFill>
                  <a:schemeClr val="bg1"/>
                </a:solidFill>
              </a:rPr>
              <a:t>e meditação resolvem </a:t>
            </a:r>
            <a:r>
              <a:rPr lang="pt-BR" sz="3200" b="1" dirty="0">
                <a:solidFill>
                  <a:schemeClr val="bg1"/>
                </a:solidFill>
              </a:rPr>
              <a:t>meu dilema da vida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Neles </a:t>
            </a:r>
            <a:r>
              <a:rPr lang="pt-BR" sz="3200" b="1" dirty="0">
                <a:solidFill>
                  <a:schemeClr val="bg1"/>
                </a:solidFill>
              </a:rPr>
              <a:t>se </a:t>
            </a:r>
            <a:r>
              <a:rPr lang="pt-BR" sz="3200" b="1" dirty="0" smtClean="0">
                <a:solidFill>
                  <a:schemeClr val="bg1"/>
                </a:solidFill>
              </a:rPr>
              <a:t>resolvem </a:t>
            </a:r>
            <a:r>
              <a:rPr lang="pt-BR" sz="3200" b="1" dirty="0">
                <a:solidFill>
                  <a:schemeClr val="bg1"/>
                </a:solidFill>
              </a:rPr>
              <a:t>minha crise existencial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Busco minhas verdades e conceitos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Em  </a:t>
            </a:r>
            <a:r>
              <a:rPr lang="pt-BR" sz="3200" b="1" dirty="0">
                <a:solidFill>
                  <a:schemeClr val="bg1"/>
                </a:solidFill>
              </a:rPr>
              <a:t>minha vida, alma imortal...</a:t>
            </a:r>
          </a:p>
        </p:txBody>
      </p:sp>
    </p:spTree>
    <p:extLst>
      <p:ext uri="{BB962C8B-B14F-4D97-AF65-F5344CB8AC3E}">
        <p14:creationId xmlns:p14="http://schemas.microsoft.com/office/powerpoint/2010/main" val="352907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82982" y="332510"/>
            <a:ext cx="7703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sonho </a:t>
            </a:r>
            <a:r>
              <a:rPr lang="pt-BR" sz="3200" b="1" dirty="0" smtClean="0">
                <a:solidFill>
                  <a:schemeClr val="bg1"/>
                </a:solidFill>
              </a:rPr>
              <a:t>é também </a:t>
            </a:r>
            <a:r>
              <a:rPr lang="pt-BR" sz="3200" b="1" dirty="0">
                <a:solidFill>
                  <a:schemeClr val="bg1"/>
                </a:solidFill>
              </a:rPr>
              <a:t>o diálogo com a </a:t>
            </a:r>
            <a:r>
              <a:rPr lang="pt-BR" sz="3200" b="1" dirty="0" smtClean="0">
                <a:solidFill>
                  <a:schemeClr val="bg1"/>
                </a:solidFill>
              </a:rPr>
              <a:t>Alma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a atitude sem dogmas, </a:t>
            </a:r>
            <a:r>
              <a:rPr lang="pt-BR" sz="3200" b="1" dirty="0" smtClean="0">
                <a:solidFill>
                  <a:schemeClr val="bg1"/>
                </a:solidFill>
              </a:rPr>
              <a:t>discussão...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Analisando minhas crenças e conceitos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a verdadeira essência da minha compreensão</a:t>
            </a:r>
          </a:p>
        </p:txBody>
      </p:sp>
    </p:spTree>
    <p:extLst>
      <p:ext uri="{BB962C8B-B14F-4D97-AF65-F5344CB8AC3E}">
        <p14:creationId xmlns:p14="http://schemas.microsoft.com/office/powerpoint/2010/main" val="31524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081163" cy="69965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11927" y="1163782"/>
            <a:ext cx="8506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Cada alma tem seu conceito de essência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Nos sonhos guardamos a nossa individualidade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 sonhos nos tornam duais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Representando diferentes papéis na sociedade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957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381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30582" y="872836"/>
            <a:ext cx="8021782" cy="441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2189018" y="914400"/>
            <a:ext cx="8021782" cy="4419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341418" y="1066800"/>
            <a:ext cx="8021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O sonho é uma fábrica infinita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De pensamento, sentimento e criatividade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No sonho, acordado ou não nasce todo o projeto...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Para na vida prática ter mais qualidade</a:t>
            </a:r>
          </a:p>
        </p:txBody>
      </p:sp>
    </p:spTree>
    <p:extLst>
      <p:ext uri="{BB962C8B-B14F-4D97-AF65-F5344CB8AC3E}">
        <p14:creationId xmlns:p14="http://schemas.microsoft.com/office/powerpoint/2010/main" val="354930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28800" y="1440873"/>
            <a:ext cx="8465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Por outro lado há sonho que assombra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Que muito faz pensar e padecer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Entre a dúvida e a verdade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o medo de tudo acontecer</a:t>
            </a:r>
          </a:p>
        </p:txBody>
      </p:sp>
    </p:spTree>
    <p:extLst>
      <p:ext uri="{BB962C8B-B14F-4D97-AF65-F5344CB8AC3E}">
        <p14:creationId xmlns:p14="http://schemas.microsoft.com/office/powerpoint/2010/main" val="38396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31127" y="665018"/>
            <a:ext cx="7716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sonho também </a:t>
            </a:r>
            <a:r>
              <a:rPr lang="pt-BR" sz="3200" b="1" dirty="0" smtClean="0">
                <a:solidFill>
                  <a:schemeClr val="bg1"/>
                </a:solidFill>
              </a:rPr>
              <a:t>me </a:t>
            </a:r>
            <a:r>
              <a:rPr lang="pt-BR" sz="3200" b="1" dirty="0">
                <a:solidFill>
                  <a:schemeClr val="bg1"/>
                </a:solidFill>
              </a:rPr>
              <a:t>faz fugir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Da dor e da realidade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Mas também </a:t>
            </a:r>
            <a:r>
              <a:rPr lang="pt-BR" sz="3200" b="1" dirty="0" smtClean="0">
                <a:solidFill>
                  <a:schemeClr val="bg1"/>
                </a:solidFill>
              </a:rPr>
              <a:t>me </a:t>
            </a:r>
            <a:r>
              <a:rPr lang="pt-BR" sz="3200" b="1" dirty="0">
                <a:solidFill>
                  <a:schemeClr val="bg1"/>
                </a:solidFill>
              </a:rPr>
              <a:t>faz consciente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Da verdade e da dura responsabilidade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822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01637" y="983673"/>
            <a:ext cx="7315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Sonhar é um projeto de vida: multiplicidade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a totalidade, o fazer inconsciente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a chance de se questionar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viver a realidade com mais querer consciente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2815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68436" y="928255"/>
            <a:ext cx="6788728" cy="3948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3920836" y="1080655"/>
            <a:ext cx="6788728" cy="3948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073236" y="1357745"/>
            <a:ext cx="67887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Sonho tanta coisa boa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Que meu tempo físico não pode viver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E nas profundezas da alma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Que supero e resolvo o meu </a:t>
            </a:r>
            <a:r>
              <a:rPr lang="pt-BR" sz="3200" b="1" dirty="0" smtClean="0">
                <a:solidFill>
                  <a:srgbClr val="FFC000"/>
                </a:solidFill>
              </a:rPr>
              <a:t>querer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82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35927" y="819037"/>
            <a:ext cx="7412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Até tento sonhar sem </a:t>
            </a:r>
            <a:r>
              <a:rPr lang="pt-BR" sz="3200" b="1" dirty="0" err="1" smtClean="0"/>
              <a:t>malIcia</a:t>
            </a:r>
            <a:endParaRPr lang="pt-BR" sz="3200" b="1" dirty="0"/>
          </a:p>
          <a:p>
            <a:r>
              <a:rPr lang="pt-BR" sz="3200" b="1" dirty="0"/>
              <a:t>Com minha ética e serenidade</a:t>
            </a:r>
          </a:p>
          <a:p>
            <a:r>
              <a:rPr lang="pt-BR" sz="3200" b="1" dirty="0"/>
              <a:t>Meditando antes de dormir, procuro a luz</a:t>
            </a:r>
          </a:p>
          <a:p>
            <a:r>
              <a:rPr lang="pt-BR" sz="3200" b="1" dirty="0"/>
              <a:t>Livrar-me de toda maldade e </a:t>
            </a:r>
            <a:r>
              <a:rPr lang="pt-BR" sz="3200" b="1" dirty="0" smtClean="0"/>
              <a:t>efemeridade</a:t>
            </a:r>
            <a:endParaRPr lang="pt-BR" sz="3200" b="1" dirty="0"/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3131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58836" y="748145"/>
            <a:ext cx="68718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Sonho lindo, sonho bom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Você tem asas para me levar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Resolver tudo o que não consigo, não posso...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Enquanto nesta vida estiver meu caminhar</a:t>
            </a:r>
          </a:p>
        </p:txBody>
      </p:sp>
    </p:spTree>
    <p:extLst>
      <p:ext uri="{BB962C8B-B14F-4D97-AF65-F5344CB8AC3E}">
        <p14:creationId xmlns:p14="http://schemas.microsoft.com/office/powerpoint/2010/main" val="354877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65018" y="221673"/>
            <a:ext cx="11360728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“O SONHO QUE MOVE O IDEAL...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SEM SONHO NÃO HÁ PROJETOS, NÃO HÁ CRIATIVIDADE PORQUE SONHAR É IDEALIZAR, É FAZER A VIDA ACONTECER, É TER VISÃO DE FUTURO...”</a:t>
            </a: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TEXTO: 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FORMATAÇAO: 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IMAGENS: PESSOAIS E TIRADAS DA INTERNET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MÚSICA: AMAZING GRACE- ANDRE RIEU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  <a:hlinkClick r:id="rId3"/>
              </a:rPr>
              <a:t>WWW.SERGRASAN.COM/NORMASILVEIRAMORAES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SLIDES</a:t>
            </a: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1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566</Words>
  <Application>Microsoft Office PowerPoint</Application>
  <PresentationFormat>Widescreen</PresentationFormat>
  <Paragraphs>101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25</cp:revision>
  <dcterms:created xsi:type="dcterms:W3CDTF">2013-09-01T16:59:21Z</dcterms:created>
  <dcterms:modified xsi:type="dcterms:W3CDTF">2013-09-11T20:03:46Z</dcterms:modified>
</cp:coreProperties>
</file>