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8" r:id="rId14"/>
    <p:sldId id="27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270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189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444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348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278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43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881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80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30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97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B3490-2F11-4A1D-9361-FDE581CA13C4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50C9D-9344-4603-B731-FD13F46E0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852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-304800" y="96982"/>
            <a:ext cx="969818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spc="50" dirty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AMOR </a:t>
            </a:r>
            <a:r>
              <a:rPr lang="pt-BR" sz="8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</a:t>
            </a:r>
          </a:p>
          <a:p>
            <a:pPr algn="ctr"/>
            <a:r>
              <a:rPr lang="pt-BR" sz="8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8000" b="1" spc="50" dirty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CHAVE</a:t>
            </a:r>
            <a:r>
              <a:rPr lang="pt-BR" sz="8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000" b="1" spc="50" dirty="0">
              <a:ln w="9525" cmpd="sng">
                <a:solidFill>
                  <a:srgbClr val="FF0000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rgbClr val="FF0000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endParaRPr lang="pt-BR" sz="4000" b="1" spc="50" dirty="0">
              <a:ln w="9525" cmpd="sng">
                <a:solidFill>
                  <a:srgbClr val="FF0000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405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750" advClick="0" advTm="19000">
        <p14:vortex dir="r"/>
        <p:sndAc>
          <p:stSnd loop="1">
            <p:snd r:embed="rId2" name="Renato Russo - Legiao Urbana - Eu Sei.wav"/>
          </p:stSnd>
        </p:sndAc>
      </p:transition>
    </mc:Choice>
    <mc:Fallback>
      <p:transition spd="slow" advClick="0" advTm="19000">
        <p:fade/>
        <p:sndAc>
          <p:stSnd loop="1">
            <p:snd r:embed="rId2" name="Renato Russo - Legiao Urbana - Eu Se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2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346363" y="263236"/>
            <a:ext cx="89500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amor é a chave para viver momentos felizes, aliada a gratidão, a alma consegue vivenciar a sua totalidade e a sua essência</a:t>
            </a:r>
          </a:p>
        </p:txBody>
      </p:sp>
    </p:spTree>
    <p:extLst>
      <p:ext uri="{BB962C8B-B14F-4D97-AF65-F5344CB8AC3E}">
        <p14:creationId xmlns:p14="http://schemas.microsoft.com/office/powerpoint/2010/main" val="18603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471055" y="235527"/>
            <a:ext cx="81187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Sem amar não conseguimos exteriorizar o bem que habita dentro da alma.</a:t>
            </a:r>
          </a:p>
        </p:txBody>
      </p:sp>
    </p:spTree>
    <p:extLst>
      <p:ext uri="{BB962C8B-B14F-4D97-AF65-F5344CB8AC3E}">
        <p14:creationId xmlns:p14="http://schemas.microsoft.com/office/powerpoint/2010/main" val="34338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-277091" y="0"/>
            <a:ext cx="94210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amor é o fio condutor, da gentileza, da ternura, da solidariedade, do enfrentar as questões do existir, de ser o ideal de vida.</a:t>
            </a:r>
          </a:p>
        </p:txBody>
      </p:sp>
    </p:spTree>
    <p:extLst>
      <p:ext uri="{BB962C8B-B14F-4D97-AF65-F5344CB8AC3E}">
        <p14:creationId xmlns:p14="http://schemas.microsoft.com/office/powerpoint/2010/main" val="1384733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-207818" y="0"/>
            <a:ext cx="91994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Sem amor nada floresce, a terra seca, só haverá rochas expostas no terreno da alma. Que será árida sem sentimentos ou consciência.</a:t>
            </a:r>
          </a:p>
        </p:txBody>
      </p:sp>
    </p:spTree>
    <p:extLst>
      <p:ext uri="{BB962C8B-B14F-4D97-AF65-F5344CB8AC3E}">
        <p14:creationId xmlns:p14="http://schemas.microsoft.com/office/powerpoint/2010/main" val="335527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401782" y="110836"/>
            <a:ext cx="83404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 amor é a base de tudo, a começar pela família que é núcleo maior da célula mãe.</a:t>
            </a:r>
          </a:p>
        </p:txBody>
      </p:sp>
    </p:spTree>
    <p:extLst>
      <p:ext uri="{BB962C8B-B14F-4D97-AF65-F5344CB8AC3E}">
        <p14:creationId xmlns:p14="http://schemas.microsoft.com/office/powerpoint/2010/main" val="20220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263236" y="365126"/>
            <a:ext cx="88807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Somos criaturas que nascemos para amar e cumprir cada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um, a uma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missão no caminho da vida. </a:t>
            </a:r>
          </a:p>
        </p:txBody>
      </p:sp>
    </p:spTree>
    <p:extLst>
      <p:ext uri="{BB962C8B-B14F-4D97-AF65-F5344CB8AC3E}">
        <p14:creationId xmlns:p14="http://schemas.microsoft.com/office/powerpoint/2010/main" val="365846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2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193964" y="0"/>
            <a:ext cx="91578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todas estradas tem os seus percalços, seus sinais de limitações e regras para se viver em comum com ordem e harmonia.</a:t>
            </a:r>
          </a:p>
        </p:txBody>
      </p:sp>
    </p:spTree>
    <p:extLst>
      <p:ext uri="{BB962C8B-B14F-4D97-AF65-F5344CB8AC3E}">
        <p14:creationId xmlns:p14="http://schemas.microsoft.com/office/powerpoint/2010/main" val="209928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166255"/>
            <a:ext cx="851535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Assim é a civilização, cumprir regras para um bom viver, com respeito e sabedoria, e o amor é a chave que abre o coração para o enfrentamento, doação e superação, é a chave para encontrar a felicidade. </a:t>
            </a:r>
            <a:endParaRPr lang="pt-BR" sz="40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513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263236" y="110836"/>
            <a:ext cx="8548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Pois felicidade é subjetiva e cada um sente de um jeito. A vida pode estar cercada de problemas e a pessoa sentir ainda assim feliz da vida. </a:t>
            </a:r>
          </a:p>
        </p:txBody>
      </p:sp>
    </p:spTree>
    <p:extLst>
      <p:ext uri="{BB962C8B-B14F-4D97-AF65-F5344CB8AC3E}">
        <p14:creationId xmlns:p14="http://schemas.microsoft.com/office/powerpoint/2010/main" val="79256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360218" y="0"/>
            <a:ext cx="8382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Pode estar doente e ainda sim estar muito feliz...pois viver é questão de resiliência; a capacidade de saber como lidar com as adversidades sem se deixar abalar. </a:t>
            </a:r>
          </a:p>
        </p:txBody>
      </p:sp>
    </p:spTree>
    <p:extLst>
      <p:ext uri="{BB962C8B-B14F-4D97-AF65-F5344CB8AC3E}">
        <p14:creationId xmlns:p14="http://schemas.microsoft.com/office/powerpoint/2010/main" val="398329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110836" y="-96982"/>
            <a:ext cx="87837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 fortaleza e sabedoria que habita a alma... 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é a chave para ser feliz, pois amando passamos nossos trabalhos e ainda assim somos felizes...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7160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21236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3934691"/>
            <a:ext cx="6165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PAZ E LUZ </a:t>
            </a:r>
          </a:p>
          <a:p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TODOS...</a:t>
            </a:r>
          </a:p>
          <a:p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FELICIDADES MIL...</a:t>
            </a:r>
            <a:endParaRPr lang="pt-BR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65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-360218" y="0"/>
            <a:ext cx="973974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TEXTO E FORMATAÇÃO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 DA INTERNET E PESSOAIS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MÚSICA: RENATO RUSSO-QUANDO VOCÊ VOLTAR</a:t>
            </a: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WWW.NORMASILVEIRAMORAES.RECANTODAS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LETRAS.COM.BR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4"/>
              </a:rPr>
              <a:t>WWW.SERGRASAN.COM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SILVEIRA MORAES SLIDES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54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9000">
        <p14:vortex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347</Words>
  <Application>Microsoft Office PowerPoint</Application>
  <PresentationFormat>Apresentação na tela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2015-07-19T16:08:15Z</dcterms:created>
  <dcterms:modified xsi:type="dcterms:W3CDTF">2015-07-19T16:51:50Z</dcterms:modified>
</cp:coreProperties>
</file>