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1" r:id="rId6"/>
    <p:sldId id="263" r:id="rId7"/>
    <p:sldId id="265" r:id="rId8"/>
    <p:sldId id="266" r:id="rId9"/>
    <p:sldId id="267" r:id="rId10"/>
    <p:sldId id="269" r:id="rId11"/>
    <p:sldId id="270" r:id="rId12"/>
    <p:sldId id="271" r:id="rId13"/>
    <p:sldId id="272" r:id="rId14"/>
    <p:sldId id="273" r:id="rId15"/>
    <p:sldId id="274" r:id="rId16"/>
    <p:sldId id="275" r:id="rId17"/>
    <p:sldId id="276" r:id="rId18"/>
    <p:sldId id="268" r:id="rId19"/>
    <p:sldId id="264" r:id="rId20"/>
    <p:sldId id="260" r:id="rId21"/>
    <p:sldId id="277" r:id="rId22"/>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1" autoAdjust="0"/>
    <p:restoredTop sz="94660"/>
  </p:normalViewPr>
  <p:slideViewPr>
    <p:cSldViewPr snapToGrid="0">
      <p:cViewPr varScale="1">
        <p:scale>
          <a:sx n="55" d="100"/>
          <a:sy n="55" d="100"/>
        </p:scale>
        <p:origin x="451"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8A8D6BDA-EB98-410D-A0E4-2723E2049E2B}" type="datetimeFigureOut">
              <a:rPr lang="pt-BR" smtClean="0"/>
              <a:t>01/05/2014</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3681693545"/>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A8D6BDA-EB98-410D-A0E4-2723E2049E2B}" type="datetimeFigureOut">
              <a:rPr lang="pt-BR" smtClean="0"/>
              <a:t>01/05/2014</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796684067"/>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8A8D6BDA-EB98-410D-A0E4-2723E2049E2B}" type="datetimeFigureOut">
              <a:rPr lang="pt-BR" smtClean="0"/>
              <a:t>01/05/2014</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3414681398"/>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8A8D6BDA-EB98-410D-A0E4-2723E2049E2B}" type="datetimeFigureOut">
              <a:rPr lang="pt-BR" smtClean="0"/>
              <a:t>01/05/2014</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371355762"/>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8A8D6BDA-EB98-410D-A0E4-2723E2049E2B}" type="datetimeFigureOut">
              <a:rPr lang="pt-BR" smtClean="0"/>
              <a:t>01/05/2014</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1025780651"/>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8A8D6BDA-EB98-410D-A0E4-2723E2049E2B}" type="datetimeFigureOut">
              <a:rPr lang="pt-BR" smtClean="0"/>
              <a:t>01/05/2014</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2775771586"/>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A8D6BDA-EB98-410D-A0E4-2723E2049E2B}" type="datetimeFigureOut">
              <a:rPr lang="pt-BR" smtClean="0"/>
              <a:t>01/05/2014</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1328146611"/>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8A8D6BDA-EB98-410D-A0E4-2723E2049E2B}" type="datetimeFigureOut">
              <a:rPr lang="pt-BR" smtClean="0"/>
              <a:t>01/05/2014</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866365021"/>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pt-BR"/>
          </a:p>
        </p:txBody>
      </p:sp>
      <p:sp>
        <p:nvSpPr>
          <p:cNvPr id="3" name="Espaço Reservado para Image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8A8D6BDA-EB98-410D-A0E4-2723E2049E2B}" type="datetimeFigureOut">
              <a:rPr lang="pt-BR" smtClean="0"/>
              <a:t>01/05/2014</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4020892192"/>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A8D6BDA-EB98-410D-A0E4-2723E2049E2B}" type="datetimeFigureOut">
              <a:rPr lang="pt-BR" smtClean="0"/>
              <a:t>01/05/2014</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3346765159"/>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A8D6BDA-EB98-410D-A0E4-2723E2049E2B}" type="datetimeFigureOut">
              <a:rPr lang="pt-BR" smtClean="0"/>
              <a:t>01/05/2014</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E8E6C14-4FC2-4AD8-8216-DA87E72C01D1}" type="slidenum">
              <a:rPr lang="pt-BR" smtClean="0"/>
              <a:t>‹nº›</a:t>
            </a:fld>
            <a:endParaRPr lang="pt-BR"/>
          </a:p>
        </p:txBody>
      </p:sp>
    </p:spTree>
    <p:extLst>
      <p:ext uri="{BB962C8B-B14F-4D97-AF65-F5344CB8AC3E}">
        <p14:creationId xmlns:p14="http://schemas.microsoft.com/office/powerpoint/2010/main" val="318189227"/>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8D6BDA-EB98-410D-A0E4-2723E2049E2B}" type="datetimeFigureOut">
              <a:rPr lang="pt-BR" smtClean="0"/>
              <a:t>01/05/2014</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8E6C14-4FC2-4AD8-8216-DA87E72C01D1}" type="slidenum">
              <a:rPr lang="pt-BR" smtClean="0"/>
              <a:t>‹nº›</a:t>
            </a:fld>
            <a:endParaRPr lang="pt-BR"/>
          </a:p>
        </p:txBody>
      </p:sp>
    </p:spTree>
    <p:extLst>
      <p:ext uri="{BB962C8B-B14F-4D97-AF65-F5344CB8AC3E}">
        <p14:creationId xmlns:p14="http://schemas.microsoft.com/office/powerpoint/2010/main" val="28746643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sergrasan.com/NORMASILVEIRAMORAESSLIDES" TargetMode="External"/><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pensador.uol.com.br/autor/william_shakespeare/" TargetMode="External"/><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pensador.uol.com.br/autor/william_shakespeare/" TargetMode="External"/><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pensador.uol.com.br/autor/william_shakespeare/" TargetMode="External"/><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sergrasan.com/NORMASILVEIRAMORAESSLIDES" TargetMode="External"/><Relationship Id="rId2" Type="http://schemas.openxmlformats.org/officeDocument/2006/relationships/image" Target="../media/image1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Retângulo 4"/>
          <p:cNvSpPr/>
          <p:nvPr/>
        </p:nvSpPr>
        <p:spPr>
          <a:xfrm>
            <a:off x="138545" y="360218"/>
            <a:ext cx="11554691" cy="7663636"/>
          </a:xfrm>
          <a:prstGeom prst="rect">
            <a:avLst/>
          </a:prstGeom>
        </p:spPr>
        <p:txBody>
          <a:bodyPr wrap="square">
            <a:spAutoFit/>
          </a:bodyPr>
          <a:lstStyle/>
          <a:p>
            <a:pPr algn="ctr"/>
            <a:r>
              <a:rPr lang="pt-BR" sz="4800" b="1" dirty="0" smtClean="0">
                <a:solidFill>
                  <a:srgbClr val="FFFF00"/>
                </a:solidFill>
                <a:effectLst/>
                <a:latin typeface="Arial" panose="020B0604020202020204" pitchFamily="34" charset="0"/>
                <a:ea typeface="Times New Roman" panose="02020603050405020304" pitchFamily="18" charset="0"/>
              </a:rPr>
              <a:t>440 anos De William Shakespeare</a:t>
            </a:r>
          </a:p>
          <a:p>
            <a:pPr algn="ctr"/>
            <a:r>
              <a:rPr lang="pt-BR" sz="2800" b="1" dirty="0" smtClean="0">
                <a:solidFill>
                  <a:srgbClr val="FFFF00"/>
                </a:solidFill>
                <a:effectLst/>
                <a:latin typeface="Franklin Gothic Medium" panose="020B0603020102020204" pitchFamily="34" charset="0"/>
                <a:ea typeface="Times New Roman" panose="02020603050405020304" pitchFamily="18" charset="0"/>
                <a:cs typeface="Arial" panose="020B0604020202020204" pitchFamily="34" charset="0"/>
              </a:rPr>
              <a:t>***ESTILO  Poetetra Desafios da Alma ***</a:t>
            </a:r>
          </a:p>
          <a:p>
            <a:pPr algn="ctr"/>
            <a:endParaRPr lang="pt-BR" sz="2800" b="1" dirty="0" smtClean="0">
              <a:solidFill>
                <a:srgbClr val="FFFF00"/>
              </a:solidFill>
              <a:effectLst/>
              <a:latin typeface="Franklin Gothic Medium" panose="020B0603020102020204" pitchFamily="34" charset="0"/>
              <a:ea typeface="Times New Roman" panose="02020603050405020304" pitchFamily="18" charset="0"/>
              <a:cs typeface="Arial" panose="020B0604020202020204" pitchFamily="34" charset="0"/>
            </a:endParaRPr>
          </a:p>
          <a:p>
            <a:pPr algn="ctr"/>
            <a:endParaRPr lang="pt-BR" sz="4000" b="1" dirty="0">
              <a:solidFill>
                <a:srgbClr val="FFFF00"/>
              </a:solidFill>
              <a:latin typeface="Franklin Gothic Medium" panose="020B0603020102020204" pitchFamily="34" charset="0"/>
              <a:ea typeface="Times New Roman" panose="02020603050405020304" pitchFamily="18" charset="0"/>
              <a:cs typeface="Arial" panose="020B0604020202020204" pitchFamily="34" charset="0"/>
            </a:endParaRPr>
          </a:p>
          <a:p>
            <a:pPr algn="ctr"/>
            <a:endParaRPr lang="pt-BR" sz="4000" b="1" dirty="0" smtClean="0">
              <a:solidFill>
                <a:srgbClr val="FFFF00"/>
              </a:solidFill>
              <a:latin typeface="Franklin Gothic Medium" panose="020B0603020102020204" pitchFamily="34" charset="0"/>
              <a:ea typeface="Times New Roman" panose="02020603050405020304" pitchFamily="18" charset="0"/>
              <a:cs typeface="Arial" panose="020B0604020202020204" pitchFamily="34" charset="0"/>
            </a:endParaRPr>
          </a:p>
          <a:p>
            <a:pPr algn="ctr"/>
            <a:r>
              <a:rPr lang="pt-BR" sz="4000" b="1" dirty="0" smtClean="0">
                <a:solidFill>
                  <a:srgbClr val="FFFF00"/>
                </a:solidFill>
                <a:latin typeface="Franklin Gothic Medium" panose="020B0603020102020204" pitchFamily="34" charset="0"/>
                <a:ea typeface="Times New Roman" panose="02020603050405020304" pitchFamily="18" charset="0"/>
                <a:cs typeface="Arial" panose="020B0604020202020204" pitchFamily="34" charset="0"/>
              </a:rPr>
              <a:t>AUTORA E FORMATADORA </a:t>
            </a:r>
          </a:p>
          <a:p>
            <a:pPr algn="ctr"/>
            <a:r>
              <a:rPr lang="pt-BR" sz="4000" b="1" dirty="0" smtClean="0">
                <a:solidFill>
                  <a:srgbClr val="FFFF00"/>
                </a:solidFill>
                <a:effectLst/>
                <a:latin typeface="Franklin Gothic Medium" panose="020B0603020102020204" pitchFamily="34" charset="0"/>
                <a:ea typeface="Times New Roman" panose="02020603050405020304" pitchFamily="18" charset="0"/>
                <a:cs typeface="Arial" panose="020B0604020202020204" pitchFamily="34" charset="0"/>
              </a:rPr>
              <a:t>NORMA APARECIDA SILVEIRA DE MORAES</a:t>
            </a:r>
          </a:p>
          <a:p>
            <a:pPr algn="ctr"/>
            <a:r>
              <a:rPr lang="pt-BR" sz="4000" b="1" dirty="0" smtClean="0">
                <a:solidFill>
                  <a:srgbClr val="FFFF00"/>
                </a:solidFill>
                <a:latin typeface="Franklin Gothic Medium" panose="020B0603020102020204" pitchFamily="34" charset="0"/>
                <a:ea typeface="Times New Roman" panose="02020603050405020304" pitchFamily="18" charset="0"/>
                <a:cs typeface="Arial" panose="020B0604020202020204" pitchFamily="34" charset="0"/>
                <a:hlinkClick r:id="rId3"/>
              </a:rPr>
              <a:t>WWW.SERGRASAN.COM/</a:t>
            </a:r>
          </a:p>
          <a:p>
            <a:pPr algn="ctr"/>
            <a:r>
              <a:rPr lang="pt-BR" sz="4000" b="1" dirty="0" smtClean="0">
                <a:solidFill>
                  <a:srgbClr val="FFFF00"/>
                </a:solidFill>
                <a:latin typeface="Franklin Gothic Medium" panose="020B0603020102020204" pitchFamily="34" charset="0"/>
                <a:ea typeface="Times New Roman" panose="02020603050405020304" pitchFamily="18" charset="0"/>
                <a:cs typeface="Arial" panose="020B0604020202020204" pitchFamily="34" charset="0"/>
                <a:hlinkClick r:id="rId3"/>
              </a:rPr>
              <a:t>NORMASILVEIRAMORAESSLIDES</a:t>
            </a:r>
            <a:endParaRPr lang="pt-BR" sz="4000" b="1" dirty="0" smtClean="0">
              <a:solidFill>
                <a:srgbClr val="FFFF00"/>
              </a:solidFill>
              <a:latin typeface="Franklin Gothic Medium" panose="020B0603020102020204" pitchFamily="34" charset="0"/>
              <a:ea typeface="Times New Roman" panose="02020603050405020304" pitchFamily="18" charset="0"/>
              <a:cs typeface="Arial" panose="020B0604020202020204" pitchFamily="34" charset="0"/>
            </a:endParaRPr>
          </a:p>
          <a:p>
            <a:pPr algn="ctr"/>
            <a:r>
              <a:rPr lang="pt-BR" sz="2800" b="1" dirty="0" smtClean="0">
                <a:solidFill>
                  <a:srgbClr val="FFFF00"/>
                </a:solidFill>
                <a:latin typeface="Franklin Gothic Medium" panose="020B0603020102020204" pitchFamily="34" charset="0"/>
                <a:ea typeface="Times New Roman" panose="02020603050405020304" pitchFamily="18" charset="0"/>
                <a:cs typeface="Arial" panose="020B0604020202020204" pitchFamily="34" charset="0"/>
              </a:rPr>
              <a:t>ABRIL 2014</a:t>
            </a:r>
          </a:p>
          <a:p>
            <a:r>
              <a:rPr lang="pt-BR" sz="4000" dirty="0" smtClean="0">
                <a:solidFill>
                  <a:srgbClr val="FFFF00"/>
                </a:solidFill>
                <a:effectLst/>
                <a:latin typeface="Arial" panose="020B0604020202020204" pitchFamily="34" charset="0"/>
                <a:ea typeface="Times New Roman" panose="02020603050405020304" pitchFamily="18" charset="0"/>
              </a:rPr>
              <a:t/>
            </a:r>
            <a:br>
              <a:rPr lang="pt-BR" sz="4000" dirty="0" smtClean="0">
                <a:solidFill>
                  <a:srgbClr val="FFFF00"/>
                </a:solidFill>
                <a:effectLst/>
                <a:latin typeface="Arial" panose="020B0604020202020204" pitchFamily="34" charset="0"/>
                <a:ea typeface="Times New Roman" panose="02020603050405020304" pitchFamily="18" charset="0"/>
              </a:rPr>
            </a:br>
            <a:r>
              <a:rPr lang="pt-BR" sz="4000" dirty="0" smtClean="0">
                <a:solidFill>
                  <a:srgbClr val="333333"/>
                </a:solidFill>
                <a:effectLst/>
                <a:latin typeface="Arial" panose="020B0604020202020204" pitchFamily="34" charset="0"/>
                <a:ea typeface="Times New Roman" panose="02020603050405020304" pitchFamily="18" charset="0"/>
              </a:rPr>
              <a:t/>
            </a:r>
            <a:br>
              <a:rPr lang="pt-BR" sz="4000" dirty="0" smtClean="0">
                <a:solidFill>
                  <a:srgbClr val="333333"/>
                </a:solidFill>
                <a:effectLst/>
                <a:latin typeface="Arial" panose="020B0604020202020204" pitchFamily="34" charset="0"/>
                <a:ea typeface="Times New Roman" panose="02020603050405020304" pitchFamily="18" charset="0"/>
              </a:rPr>
            </a:br>
            <a:endParaRPr lang="pt-BR" sz="4000" dirty="0"/>
          </a:p>
        </p:txBody>
      </p:sp>
    </p:spTree>
    <p:extLst>
      <p:ext uri="{BB962C8B-B14F-4D97-AF65-F5344CB8AC3E}">
        <p14:creationId xmlns:p14="http://schemas.microsoft.com/office/powerpoint/2010/main" val="606845389"/>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0" fill="hold"/>
                                        <p:tgtEl>
                                          <p:spTgt spid="5"/>
                                        </p:tgtEl>
                                        <p:attrNameLst>
                                          <p:attrName>ppt_x</p:attrName>
                                        </p:attrNameLst>
                                      </p:cBhvr>
                                      <p:tavLst>
                                        <p:tav tm="0">
                                          <p:val>
                                            <p:strVal val="#ppt_x"/>
                                          </p:val>
                                        </p:tav>
                                        <p:tav tm="100000">
                                          <p:val>
                                            <p:strVal val="#ppt_x"/>
                                          </p:val>
                                        </p:tav>
                                      </p:tavLst>
                                    </p:anim>
                                    <p:anim calcmode="lin" valueType="num">
                                      <p:cBhvr>
                                        <p:cTn id="8" dur="15000" fill="hold"/>
                                        <p:tgtEl>
                                          <p:spTgt spid="5"/>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31" y="-13855"/>
            <a:ext cx="12216631" cy="6871855"/>
          </a:xfrm>
          <a:prstGeom prst="rect">
            <a:avLst/>
          </a:prstGeom>
        </p:spPr>
      </p:pic>
    </p:spTree>
    <p:extLst>
      <p:ext uri="{BB962C8B-B14F-4D97-AF65-F5344CB8AC3E}">
        <p14:creationId xmlns:p14="http://schemas.microsoft.com/office/powerpoint/2010/main" val="688120749"/>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0" fill="hold"/>
                                        <p:tgtEl>
                                          <p:spTgt spid="2"/>
                                        </p:tgtEl>
                                        <p:attrNameLst>
                                          <p:attrName>ppt_x</p:attrName>
                                        </p:attrNameLst>
                                      </p:cBhvr>
                                      <p:tavLst>
                                        <p:tav tm="0">
                                          <p:val>
                                            <p:strVal val="#ppt_x"/>
                                          </p:val>
                                        </p:tav>
                                        <p:tav tm="100000">
                                          <p:val>
                                            <p:strVal val="#ppt_x"/>
                                          </p:val>
                                        </p:tav>
                                      </p:tavLst>
                                    </p:anim>
                                    <p:anim calcmode="lin" valueType="num">
                                      <p:cBhvr>
                                        <p:cTn id="8" dur="15000" fill="hold"/>
                                        <p:tgtEl>
                                          <p:spTgt spid="2"/>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330545" cy="6857999"/>
          </a:xfrm>
          <a:prstGeom prst="rect">
            <a:avLst/>
          </a:prstGeom>
        </p:spPr>
      </p:pic>
      <p:sp>
        <p:nvSpPr>
          <p:cNvPr id="3" name="CaixaDeTexto 2"/>
          <p:cNvSpPr txBox="1"/>
          <p:nvPr/>
        </p:nvSpPr>
        <p:spPr>
          <a:xfrm>
            <a:off x="484909" y="318655"/>
            <a:ext cx="11055927" cy="2554545"/>
          </a:xfrm>
          <a:prstGeom prst="rect">
            <a:avLst/>
          </a:prstGeom>
          <a:noFill/>
        </p:spPr>
        <p:txBody>
          <a:bodyPr wrap="square" rtlCol="0">
            <a:spAutoFit/>
          </a:bodyPr>
          <a:lstStyle/>
          <a:p>
            <a:r>
              <a:rPr lang="pt-BR" sz="4000" b="1" dirty="0">
                <a:ln w="12700">
                  <a:solidFill>
                    <a:srgbClr val="7030A0"/>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Shakespeare meu escritor; fã</a:t>
            </a:r>
            <a:br>
              <a:rPr lang="pt-BR" sz="4000" b="1" dirty="0">
                <a:ln w="12700">
                  <a:solidFill>
                    <a:srgbClr val="7030A0"/>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br>
            <a:r>
              <a:rPr lang="pt-BR" sz="4000" b="1" dirty="0">
                <a:ln w="12700">
                  <a:solidFill>
                    <a:srgbClr val="7030A0"/>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Preferido por tanta beleza passar</a:t>
            </a:r>
            <a:br>
              <a:rPr lang="pt-BR" sz="4000" b="1" dirty="0">
                <a:ln w="12700">
                  <a:solidFill>
                    <a:srgbClr val="7030A0"/>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br>
            <a:r>
              <a:rPr lang="pt-BR" sz="4000" b="1" dirty="0">
                <a:ln w="12700">
                  <a:solidFill>
                    <a:srgbClr val="7030A0"/>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Num mundo conturbado viveu</a:t>
            </a:r>
            <a:br>
              <a:rPr lang="pt-BR" sz="4000" b="1" dirty="0">
                <a:ln w="12700">
                  <a:solidFill>
                    <a:srgbClr val="7030A0"/>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br>
            <a:r>
              <a:rPr lang="pt-BR" sz="4000" b="1" dirty="0">
                <a:ln w="12700">
                  <a:solidFill>
                    <a:srgbClr val="7030A0"/>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Foi político, escritor; passar</a:t>
            </a:r>
          </a:p>
        </p:txBody>
      </p:sp>
    </p:spTree>
    <p:extLst>
      <p:ext uri="{BB962C8B-B14F-4D97-AF65-F5344CB8AC3E}">
        <p14:creationId xmlns:p14="http://schemas.microsoft.com/office/powerpoint/2010/main" val="884054995"/>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0" fill="hold"/>
                                        <p:tgtEl>
                                          <p:spTgt spid="3"/>
                                        </p:tgtEl>
                                        <p:attrNameLst>
                                          <p:attrName>ppt_x</p:attrName>
                                        </p:attrNameLst>
                                      </p:cBhvr>
                                      <p:tavLst>
                                        <p:tav tm="0">
                                          <p:val>
                                            <p:strVal val="#ppt_x"/>
                                          </p:val>
                                        </p:tav>
                                        <p:tav tm="100000">
                                          <p:val>
                                            <p:strVal val="#ppt_x"/>
                                          </p:val>
                                        </p:tav>
                                      </p:tavLst>
                                    </p:anim>
                                    <p:anim calcmode="lin" valueType="num">
                                      <p:cBhvr>
                                        <p:cTn id="8" dur="15000" fill="hold"/>
                                        <p:tgtEl>
                                          <p:spTgt spid="3"/>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073" y="110837"/>
            <a:ext cx="13411199" cy="6858000"/>
          </a:xfrm>
          <a:prstGeom prst="rect">
            <a:avLst/>
          </a:prstGeom>
        </p:spPr>
      </p:pic>
      <p:sp>
        <p:nvSpPr>
          <p:cNvPr id="3" name="CaixaDeTexto 2"/>
          <p:cNvSpPr txBox="1"/>
          <p:nvPr/>
        </p:nvSpPr>
        <p:spPr>
          <a:xfrm>
            <a:off x="997527" y="374073"/>
            <a:ext cx="10834255" cy="3477875"/>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r>
              <a:rPr lang="pt-BR" sz="4400" b="1" dirty="0">
                <a:ln/>
                <a:solidFill>
                  <a:schemeClr val="tx1">
                    <a:lumMod val="95000"/>
                    <a:lumOff val="5000"/>
                  </a:schemeClr>
                </a:solidFill>
              </a:rPr>
              <a:t>Nos belos enredos, interação</a:t>
            </a:r>
            <a:br>
              <a:rPr lang="pt-BR" sz="4400" b="1" dirty="0">
                <a:ln/>
                <a:solidFill>
                  <a:schemeClr val="tx1">
                    <a:lumMod val="95000"/>
                    <a:lumOff val="5000"/>
                  </a:schemeClr>
                </a:solidFill>
              </a:rPr>
            </a:br>
            <a:r>
              <a:rPr lang="pt-BR" sz="4400" b="1" dirty="0">
                <a:ln/>
                <a:solidFill>
                  <a:schemeClr val="tx1">
                    <a:lumMod val="95000"/>
                    <a:lumOff val="5000"/>
                  </a:schemeClr>
                </a:solidFill>
              </a:rPr>
              <a:t>Romeu e Julieta, Otelo...</a:t>
            </a:r>
            <a:br>
              <a:rPr lang="pt-BR" sz="4400" b="1" dirty="0">
                <a:ln/>
                <a:solidFill>
                  <a:schemeClr val="tx1">
                    <a:lumMod val="95000"/>
                    <a:lumOff val="5000"/>
                  </a:schemeClr>
                </a:solidFill>
              </a:rPr>
            </a:br>
            <a:r>
              <a:rPr lang="pt-BR" sz="4400" b="1" dirty="0">
                <a:ln/>
                <a:solidFill>
                  <a:schemeClr val="tx1">
                    <a:lumMod val="95000"/>
                    <a:lumOff val="5000"/>
                  </a:schemeClr>
                </a:solidFill>
              </a:rPr>
              <a:t>Hamlet e tantas interpretações</a:t>
            </a:r>
            <a:br>
              <a:rPr lang="pt-BR" sz="4400" b="1" dirty="0">
                <a:ln/>
                <a:solidFill>
                  <a:schemeClr val="tx1">
                    <a:lumMod val="95000"/>
                    <a:lumOff val="5000"/>
                  </a:schemeClr>
                </a:solidFill>
              </a:rPr>
            </a:br>
            <a:r>
              <a:rPr lang="pt-BR" sz="4400" b="1" dirty="0">
                <a:ln/>
                <a:solidFill>
                  <a:schemeClr val="tx1">
                    <a:lumMod val="95000"/>
                    <a:lumOff val="5000"/>
                  </a:schemeClr>
                </a:solidFill>
              </a:rPr>
              <a:t>Nunca deixando desaparecer o elo</a:t>
            </a:r>
            <a:br>
              <a:rPr lang="pt-BR" sz="4400" b="1" dirty="0">
                <a:ln/>
                <a:solidFill>
                  <a:schemeClr val="tx1">
                    <a:lumMod val="95000"/>
                    <a:lumOff val="5000"/>
                  </a:schemeClr>
                </a:solidFill>
              </a:rPr>
            </a:br>
            <a:endParaRPr lang="pt-BR" sz="4400" b="1" dirty="0">
              <a:ln/>
              <a:solidFill>
                <a:schemeClr val="tx1">
                  <a:lumMod val="95000"/>
                  <a:lumOff val="5000"/>
                </a:schemeClr>
              </a:solidFill>
            </a:endParaRPr>
          </a:p>
        </p:txBody>
      </p:sp>
    </p:spTree>
    <p:extLst>
      <p:ext uri="{BB962C8B-B14F-4D97-AF65-F5344CB8AC3E}">
        <p14:creationId xmlns:p14="http://schemas.microsoft.com/office/powerpoint/2010/main" val="4014187926"/>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6255"/>
            <a:ext cx="12192000" cy="7024255"/>
          </a:xfrm>
          <a:prstGeom prst="rect">
            <a:avLst/>
          </a:prstGeom>
        </p:spPr>
      </p:pic>
      <p:sp>
        <p:nvSpPr>
          <p:cNvPr id="4" name="CaixaDeTexto 3"/>
          <p:cNvSpPr txBox="1"/>
          <p:nvPr/>
        </p:nvSpPr>
        <p:spPr>
          <a:xfrm>
            <a:off x="110836" y="152400"/>
            <a:ext cx="11845637" cy="3785652"/>
          </a:xfrm>
          <a:prstGeom prst="rect">
            <a:avLst/>
          </a:prstGeom>
          <a:noFill/>
        </p:spPr>
        <p:txBody>
          <a:bodyPr wrap="square" rtlCol="0">
            <a:spAutoFit/>
          </a:bodyPr>
          <a:lstStyle/>
          <a:p>
            <a:r>
              <a:rPr lang="pt-BR" sz="4000" b="1" dirty="0">
                <a:solidFill>
                  <a:srgbClr val="FFC000"/>
                </a:solidFill>
                <a:effectLst>
                  <a:outerShdw blurRad="38100" dist="38100" dir="2700000" algn="tl">
                    <a:srgbClr val="000000">
                      <a:alpha val="43137"/>
                    </a:srgbClr>
                  </a:outerShdw>
                </a:effectLst>
              </a:rPr>
              <a:t>Não distinguia as classes sociais</a:t>
            </a:r>
            <a:br>
              <a:rPr lang="pt-BR" sz="4000" b="1" dirty="0">
                <a:solidFill>
                  <a:srgbClr val="FFC000"/>
                </a:solidFill>
                <a:effectLst>
                  <a:outerShdw blurRad="38100" dist="38100" dir="2700000" algn="tl">
                    <a:srgbClr val="000000">
                      <a:alpha val="43137"/>
                    </a:srgbClr>
                  </a:outerShdw>
                </a:effectLst>
              </a:rPr>
            </a:br>
            <a:r>
              <a:rPr lang="pt-BR" sz="4000" b="1" dirty="0">
                <a:solidFill>
                  <a:srgbClr val="FFC000"/>
                </a:solidFill>
                <a:effectLst>
                  <a:outerShdw blurRad="38100" dist="38100" dir="2700000" algn="tl">
                    <a:srgbClr val="000000">
                      <a:alpha val="43137"/>
                    </a:srgbClr>
                  </a:outerShdw>
                </a:effectLst>
              </a:rPr>
              <a:t>Amava o contexto poético</a:t>
            </a:r>
            <a:br>
              <a:rPr lang="pt-BR" sz="4000" b="1" dirty="0">
                <a:solidFill>
                  <a:srgbClr val="FFC000"/>
                </a:solidFill>
                <a:effectLst>
                  <a:outerShdw blurRad="38100" dist="38100" dir="2700000" algn="tl">
                    <a:srgbClr val="000000">
                      <a:alpha val="43137"/>
                    </a:srgbClr>
                  </a:outerShdw>
                </a:effectLst>
              </a:rPr>
            </a:br>
            <a:r>
              <a:rPr lang="pt-BR" sz="4000" b="1" dirty="0">
                <a:solidFill>
                  <a:srgbClr val="FFC000"/>
                </a:solidFill>
                <a:effectLst>
                  <a:outerShdw blurRad="38100" dist="38100" dir="2700000" algn="tl">
                    <a:srgbClr val="000000">
                      <a:alpha val="43137"/>
                    </a:srgbClr>
                  </a:outerShdw>
                </a:effectLst>
              </a:rPr>
              <a:t>Nas poesias viajava sonhos</a:t>
            </a:r>
            <a:br>
              <a:rPr lang="pt-BR" sz="4000" b="1" dirty="0">
                <a:solidFill>
                  <a:srgbClr val="FFC000"/>
                </a:solidFill>
                <a:effectLst>
                  <a:outerShdw blurRad="38100" dist="38100" dir="2700000" algn="tl">
                    <a:srgbClr val="000000">
                      <a:alpha val="43137"/>
                    </a:srgbClr>
                  </a:outerShdw>
                </a:effectLst>
              </a:rPr>
            </a:br>
            <a:r>
              <a:rPr lang="pt-BR" sz="4000" b="1" dirty="0">
                <a:solidFill>
                  <a:srgbClr val="FFC000"/>
                </a:solidFill>
                <a:effectLst>
                  <a:outerShdw blurRad="38100" dist="38100" dir="2700000" algn="tl">
                    <a:srgbClr val="000000">
                      <a:alpha val="43137"/>
                    </a:srgbClr>
                  </a:outerShdw>
                </a:effectLst>
              </a:rPr>
              <a:t>E mostrava até o tolo patético</a:t>
            </a:r>
            <a:br>
              <a:rPr lang="pt-BR" sz="4000" b="1" dirty="0">
                <a:solidFill>
                  <a:srgbClr val="FFC000"/>
                </a:solidFill>
                <a:effectLst>
                  <a:outerShdw blurRad="38100" dist="38100" dir="2700000" algn="tl">
                    <a:srgbClr val="000000">
                      <a:alpha val="43137"/>
                    </a:srgbClr>
                  </a:outerShdw>
                </a:effectLst>
              </a:rPr>
            </a:br>
            <a:r>
              <a:rPr lang="pt-BR" sz="4000" b="1" dirty="0">
                <a:solidFill>
                  <a:srgbClr val="FFC000"/>
                </a:solidFill>
                <a:effectLst>
                  <a:outerShdw blurRad="38100" dist="38100" dir="2700000" algn="tl">
                    <a:srgbClr val="000000">
                      <a:alpha val="43137"/>
                    </a:srgbClr>
                  </a:outerShdw>
                </a:effectLst>
              </a:rPr>
              <a:t/>
            </a:r>
            <a:br>
              <a:rPr lang="pt-BR" sz="4000" b="1" dirty="0">
                <a:solidFill>
                  <a:srgbClr val="FFC000"/>
                </a:solidFill>
                <a:effectLst>
                  <a:outerShdw blurRad="38100" dist="38100" dir="2700000" algn="tl">
                    <a:srgbClr val="000000">
                      <a:alpha val="43137"/>
                    </a:srgbClr>
                  </a:outerShdw>
                </a:effectLst>
              </a:rPr>
            </a:br>
            <a:endParaRPr lang="pt-BR" sz="40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86330792"/>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079673"/>
          </a:xfrm>
          <a:prstGeom prst="rect">
            <a:avLst/>
          </a:prstGeom>
        </p:spPr>
      </p:pic>
      <p:sp>
        <p:nvSpPr>
          <p:cNvPr id="3" name="CaixaDeTexto 2"/>
          <p:cNvSpPr txBox="1"/>
          <p:nvPr/>
        </p:nvSpPr>
        <p:spPr>
          <a:xfrm>
            <a:off x="332509" y="207818"/>
            <a:ext cx="11111346" cy="3785652"/>
          </a:xfrm>
          <a:prstGeom prst="rect">
            <a:avLst/>
          </a:prstGeom>
          <a:noFill/>
        </p:spPr>
        <p:txBody>
          <a:bodyPr wrap="square" rtlCol="0">
            <a:spAutoFit/>
          </a:bodyPr>
          <a:lstStyle/>
          <a:p>
            <a:r>
              <a:rPr lang="pt-BR" sz="4000" b="1" dirty="0">
                <a:ln>
                  <a:solidFill>
                    <a:srgbClr val="FF0000"/>
                  </a:solidFill>
                </a:ln>
                <a:solidFill>
                  <a:srgbClr val="FFC000"/>
                </a:solidFill>
                <a:effectLst>
                  <a:outerShdw blurRad="38100" dist="38100" dir="2700000" algn="tl">
                    <a:srgbClr val="000000">
                      <a:alpha val="43137"/>
                    </a:srgbClr>
                  </a:outerShdw>
                </a:effectLst>
              </a:rPr>
              <a:t>O poema mais interessante</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Que cala fortemente meu coração</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É Eu aprendi, lição universal</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Brota no sentimento, a emoção</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
            </a:r>
            <a:br>
              <a:rPr lang="pt-BR" sz="4000" b="1" dirty="0">
                <a:ln>
                  <a:solidFill>
                    <a:srgbClr val="FF0000"/>
                  </a:solidFill>
                </a:ln>
                <a:solidFill>
                  <a:srgbClr val="FFC000"/>
                </a:solidFill>
                <a:effectLst>
                  <a:outerShdw blurRad="38100" dist="38100" dir="2700000" algn="tl">
                    <a:srgbClr val="000000">
                      <a:alpha val="43137"/>
                    </a:srgbClr>
                  </a:outerShdw>
                </a:effectLst>
              </a:rPr>
            </a:br>
            <a:endParaRPr lang="pt-BR" sz="4000" dirty="0">
              <a:ln>
                <a:solidFill>
                  <a:srgbClr val="FF0000"/>
                </a:solidFill>
              </a:ln>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05598522"/>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96545"/>
          </a:xfrm>
          <a:prstGeom prst="rect">
            <a:avLst/>
          </a:prstGeom>
        </p:spPr>
      </p:pic>
      <p:sp>
        <p:nvSpPr>
          <p:cNvPr id="3" name="CaixaDeTexto 2"/>
          <p:cNvSpPr txBox="1"/>
          <p:nvPr/>
        </p:nvSpPr>
        <p:spPr>
          <a:xfrm>
            <a:off x="540327" y="235527"/>
            <a:ext cx="11166763" cy="3785652"/>
          </a:xfrm>
          <a:prstGeom prst="rect">
            <a:avLst/>
          </a:prstGeom>
          <a:noFill/>
        </p:spPr>
        <p:txBody>
          <a:bodyPr wrap="square" rtlCol="0">
            <a:spAutoFit/>
          </a:bodyPr>
          <a:lstStyle/>
          <a:p>
            <a:r>
              <a:rPr lang="pt-BR" sz="4000" b="1" dirty="0">
                <a:ln>
                  <a:solidFill>
                    <a:srgbClr val="FF0000"/>
                  </a:solidFill>
                </a:ln>
                <a:effectLst>
                  <a:outerShdw blurRad="38100" dist="38100" dir="2700000" algn="tl">
                    <a:srgbClr val="000000">
                      <a:alpha val="43137"/>
                    </a:srgbClr>
                  </a:outerShdw>
                </a:effectLst>
              </a:rPr>
              <a:t>Shakespeare és bela lembrança</a:t>
            </a:r>
            <a:br>
              <a:rPr lang="pt-BR" sz="4000" b="1" dirty="0">
                <a:ln>
                  <a:solidFill>
                    <a:srgbClr val="FF0000"/>
                  </a:solidFill>
                </a:ln>
                <a:effectLst>
                  <a:outerShdw blurRad="38100" dist="38100" dir="2700000" algn="tl">
                    <a:srgbClr val="000000">
                      <a:alpha val="43137"/>
                    </a:srgbClr>
                  </a:outerShdw>
                </a:effectLst>
              </a:rPr>
            </a:br>
            <a:r>
              <a:rPr lang="pt-BR" sz="4000" b="1" dirty="0">
                <a:ln>
                  <a:solidFill>
                    <a:srgbClr val="FF0000"/>
                  </a:solidFill>
                </a:ln>
                <a:effectLst>
                  <a:outerShdw blurRad="38100" dist="38100" dir="2700000" algn="tl">
                    <a:srgbClr val="000000">
                      <a:alpha val="43137"/>
                    </a:srgbClr>
                  </a:outerShdw>
                </a:effectLst>
              </a:rPr>
              <a:t>Francis Bacon, o verdadeiro</a:t>
            </a:r>
            <a:br>
              <a:rPr lang="pt-BR" sz="4000" b="1" dirty="0">
                <a:ln>
                  <a:solidFill>
                    <a:srgbClr val="FF0000"/>
                  </a:solidFill>
                </a:ln>
                <a:effectLst>
                  <a:outerShdw blurRad="38100" dist="38100" dir="2700000" algn="tl">
                    <a:srgbClr val="000000">
                      <a:alpha val="43137"/>
                    </a:srgbClr>
                  </a:outerShdw>
                </a:effectLst>
              </a:rPr>
            </a:br>
            <a:r>
              <a:rPr lang="pt-BR" sz="4000" b="1" dirty="0">
                <a:ln>
                  <a:solidFill>
                    <a:srgbClr val="FF0000"/>
                  </a:solidFill>
                </a:ln>
                <a:effectLst>
                  <a:outerShdw blurRad="38100" dist="38100" dir="2700000" algn="tl">
                    <a:srgbClr val="000000">
                      <a:alpha val="43137"/>
                    </a:srgbClr>
                  </a:outerShdw>
                </a:effectLst>
              </a:rPr>
              <a:t>Nome de Estado e politica</a:t>
            </a:r>
            <a:br>
              <a:rPr lang="pt-BR" sz="4000" b="1" dirty="0">
                <a:ln>
                  <a:solidFill>
                    <a:srgbClr val="FF0000"/>
                  </a:solidFill>
                </a:ln>
                <a:effectLst>
                  <a:outerShdw blurRad="38100" dist="38100" dir="2700000" algn="tl">
                    <a:srgbClr val="000000">
                      <a:alpha val="43137"/>
                    </a:srgbClr>
                  </a:outerShdw>
                </a:effectLst>
              </a:rPr>
            </a:br>
            <a:r>
              <a:rPr lang="pt-BR" sz="4000" b="1" dirty="0">
                <a:ln>
                  <a:solidFill>
                    <a:srgbClr val="FF0000"/>
                  </a:solidFill>
                </a:ln>
                <a:effectLst>
                  <a:outerShdw blurRad="38100" dist="38100" dir="2700000" algn="tl">
                    <a:srgbClr val="000000">
                      <a:alpha val="43137"/>
                    </a:srgbClr>
                  </a:outerShdw>
                </a:effectLst>
              </a:rPr>
              <a:t>Mestre dramaturgo, por inteiro</a:t>
            </a:r>
            <a:br>
              <a:rPr lang="pt-BR" sz="4000" b="1" dirty="0">
                <a:ln>
                  <a:solidFill>
                    <a:srgbClr val="FF0000"/>
                  </a:solidFill>
                </a:ln>
                <a:effectLst>
                  <a:outerShdw blurRad="38100" dist="38100" dir="2700000" algn="tl">
                    <a:srgbClr val="000000">
                      <a:alpha val="43137"/>
                    </a:srgbClr>
                  </a:outerShdw>
                </a:effectLst>
              </a:rPr>
            </a:br>
            <a:r>
              <a:rPr lang="pt-BR" sz="4000" b="1" dirty="0">
                <a:ln>
                  <a:solidFill>
                    <a:srgbClr val="FF0000"/>
                  </a:solidFill>
                </a:ln>
                <a:effectLst>
                  <a:outerShdw blurRad="38100" dist="38100" dir="2700000" algn="tl">
                    <a:srgbClr val="000000">
                      <a:alpha val="43137"/>
                    </a:srgbClr>
                  </a:outerShdw>
                </a:effectLst>
              </a:rPr>
              <a:t/>
            </a:r>
            <a:br>
              <a:rPr lang="pt-BR" sz="4000" b="1" dirty="0">
                <a:ln>
                  <a:solidFill>
                    <a:srgbClr val="FF0000"/>
                  </a:solidFill>
                </a:ln>
                <a:effectLst>
                  <a:outerShdw blurRad="38100" dist="38100" dir="2700000" algn="tl">
                    <a:srgbClr val="000000">
                      <a:alpha val="43137"/>
                    </a:srgbClr>
                  </a:outerShdw>
                </a:effectLst>
              </a:rPr>
            </a:br>
            <a:endParaRPr lang="pt-BR" sz="4000" dirty="0">
              <a:ln>
                <a:solidFill>
                  <a:srgbClr val="FF0000"/>
                </a:solidFill>
              </a:ln>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83838306"/>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051964"/>
          </a:xfrm>
          <a:prstGeom prst="rect">
            <a:avLst/>
          </a:prstGeom>
        </p:spPr>
      </p:pic>
      <p:sp>
        <p:nvSpPr>
          <p:cNvPr id="3" name="CaixaDeTexto 2"/>
          <p:cNvSpPr txBox="1"/>
          <p:nvPr/>
        </p:nvSpPr>
        <p:spPr>
          <a:xfrm>
            <a:off x="346364" y="193964"/>
            <a:ext cx="11416145" cy="3785652"/>
          </a:xfrm>
          <a:prstGeom prst="rect">
            <a:avLst/>
          </a:prstGeom>
          <a:noFill/>
        </p:spPr>
        <p:txBody>
          <a:bodyPr wrap="square" rtlCol="0">
            <a:spAutoFit/>
          </a:bodyPr>
          <a:lstStyle/>
          <a:p>
            <a:r>
              <a:rPr lang="pt-BR" sz="4000" b="1" dirty="0">
                <a:ln>
                  <a:solidFill>
                    <a:srgbClr val="FF0000"/>
                  </a:solidFill>
                </a:ln>
                <a:solidFill>
                  <a:srgbClr val="FFC000"/>
                </a:solidFill>
                <a:effectLst>
                  <a:outerShdw blurRad="38100" dist="38100" dir="2700000" algn="tl">
                    <a:srgbClr val="000000">
                      <a:alpha val="43137"/>
                    </a:srgbClr>
                  </a:outerShdw>
                </a:effectLst>
              </a:rPr>
              <a:t>Maior dramaturgo do planeta</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As maiores tragédias contava</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Fazia sonetos, era literatura</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No teatro, obras desfilava...</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solidFill>
                  <a:srgbClr val="FFC000"/>
                </a:solidFill>
                <a:effectLst>
                  <a:outerShdw blurRad="38100" dist="38100" dir="2700000" algn="tl">
                    <a:srgbClr val="000000">
                      <a:alpha val="43137"/>
                    </a:srgbClr>
                  </a:outerShdw>
                </a:effectLst>
              </a:rPr>
              <a:t/>
            </a:r>
            <a:br>
              <a:rPr lang="pt-BR" sz="4000" b="1" dirty="0">
                <a:solidFill>
                  <a:srgbClr val="FFC000"/>
                </a:solidFill>
                <a:effectLst>
                  <a:outerShdw blurRad="38100" dist="38100" dir="2700000" algn="tl">
                    <a:srgbClr val="000000">
                      <a:alpha val="43137"/>
                    </a:srgbClr>
                  </a:outerShdw>
                </a:effectLst>
              </a:rPr>
            </a:br>
            <a:endParaRPr lang="pt-BR" sz="40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85252403"/>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3" name="CaixaDeTexto 2"/>
          <p:cNvSpPr txBox="1"/>
          <p:nvPr/>
        </p:nvSpPr>
        <p:spPr>
          <a:xfrm>
            <a:off x="1122218" y="498764"/>
            <a:ext cx="10501746" cy="3785652"/>
          </a:xfrm>
          <a:prstGeom prst="rect">
            <a:avLst/>
          </a:prstGeom>
          <a:noFill/>
        </p:spPr>
        <p:txBody>
          <a:bodyPr wrap="square" rtlCol="0">
            <a:spAutoFit/>
          </a:bodyPr>
          <a:lstStyle/>
          <a:p>
            <a:r>
              <a:rPr lang="pt-BR" sz="4000" b="1" dirty="0">
                <a:ln>
                  <a:solidFill>
                    <a:srgbClr val="FF0000"/>
                  </a:solidFill>
                </a:ln>
                <a:solidFill>
                  <a:srgbClr val="FFC000"/>
                </a:solidFill>
                <a:effectLst>
                  <a:outerShdw blurRad="38100" dist="38100" dir="2700000" algn="tl">
                    <a:srgbClr val="000000">
                      <a:alpha val="43137"/>
                    </a:srgbClr>
                  </a:outerShdw>
                </a:effectLst>
              </a:rPr>
              <a:t>Era nobre de coração, </a:t>
            </a:r>
            <a:r>
              <a:rPr lang="pt-BR" sz="4000" b="1" dirty="0" err="1">
                <a:ln>
                  <a:solidFill>
                    <a:srgbClr val="FF0000"/>
                  </a:solidFill>
                </a:ln>
                <a:solidFill>
                  <a:srgbClr val="FFC000"/>
                </a:solidFill>
                <a:effectLst>
                  <a:outerShdw blurRad="38100" dist="38100" dir="2700000" algn="tl">
                    <a:srgbClr val="000000">
                      <a:alpha val="43137"/>
                    </a:srgbClr>
                  </a:outerShdw>
                </a:effectLst>
              </a:rPr>
              <a:t>filosófo</a:t>
            </a:r>
            <a:r>
              <a:rPr lang="pt-BR" sz="4000" b="1" dirty="0">
                <a:ln>
                  <a:solidFill>
                    <a:srgbClr val="FF0000"/>
                  </a:solidFill>
                </a:ln>
                <a:solidFill>
                  <a:srgbClr val="FFC000"/>
                </a:solidFill>
                <a:effectLst>
                  <a:outerShdw blurRad="38100" dist="38100" dir="2700000" algn="tl">
                    <a:srgbClr val="000000">
                      <a:alpha val="43137"/>
                    </a:srgbClr>
                  </a:outerShdw>
                </a:effectLst>
              </a:rPr>
              <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A amava a grande filosofia</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Amava o belo, e o paradoxal</a:t>
            </a:r>
            <a:br>
              <a:rPr lang="pt-BR" sz="4000" b="1" dirty="0">
                <a:ln>
                  <a:solidFill>
                    <a:srgbClr val="FF0000"/>
                  </a:solidFill>
                </a:ln>
                <a:solidFill>
                  <a:srgbClr val="FFC000"/>
                </a:solidFill>
                <a:effectLst>
                  <a:outerShdw blurRad="38100" dist="38100" dir="2700000" algn="tl">
                    <a:srgbClr val="000000">
                      <a:alpha val="43137"/>
                    </a:srgbClr>
                  </a:outerShdw>
                </a:effectLst>
              </a:rPr>
            </a:br>
            <a:r>
              <a:rPr lang="pt-BR" sz="4000" b="1" dirty="0">
                <a:ln>
                  <a:solidFill>
                    <a:srgbClr val="FF0000"/>
                  </a:solidFill>
                </a:ln>
                <a:solidFill>
                  <a:srgbClr val="FFC000"/>
                </a:solidFill>
                <a:effectLst>
                  <a:outerShdw blurRad="38100" dist="38100" dir="2700000" algn="tl">
                    <a:srgbClr val="000000">
                      <a:alpha val="43137"/>
                    </a:srgbClr>
                  </a:outerShdw>
                </a:effectLst>
              </a:rPr>
              <a:t>Pois nela mostrava </a:t>
            </a:r>
            <a:r>
              <a:rPr lang="pt-BR" sz="4000" b="1" dirty="0" smtClean="0">
                <a:ln>
                  <a:solidFill>
                    <a:srgbClr val="FF0000"/>
                  </a:solidFill>
                </a:ln>
                <a:solidFill>
                  <a:srgbClr val="FFC000"/>
                </a:solidFill>
                <a:effectLst>
                  <a:outerShdw blurRad="38100" dist="38100" dir="2700000" algn="tl">
                    <a:srgbClr val="000000">
                      <a:alpha val="43137"/>
                    </a:srgbClr>
                  </a:outerShdw>
                </a:effectLst>
              </a:rPr>
              <a:t>sabedoria</a:t>
            </a:r>
          </a:p>
          <a:p>
            <a:r>
              <a:rPr lang="pt-BR" sz="4000" b="1" dirty="0" smtClean="0">
                <a:ln>
                  <a:solidFill>
                    <a:srgbClr val="FF0000"/>
                  </a:solidFill>
                </a:ln>
                <a:solidFill>
                  <a:srgbClr val="FFC000"/>
                </a:solidFill>
                <a:effectLst>
                  <a:outerShdw blurRad="38100" dist="38100" dir="2700000" algn="tl">
                    <a:srgbClr val="000000">
                      <a:alpha val="43137"/>
                    </a:srgbClr>
                  </a:outerShdw>
                </a:effectLst>
              </a:rPr>
              <a:t>(NORMA APARECIDA SILVEIRA DE MORAES</a:t>
            </a:r>
            <a:r>
              <a:rPr lang="pt-BR" sz="4000" b="1" dirty="0">
                <a:ln>
                  <a:solidFill>
                    <a:srgbClr val="FF0000"/>
                  </a:solidFill>
                </a:ln>
                <a:solidFill>
                  <a:srgbClr val="FFC000"/>
                </a:solidFill>
                <a:effectLst>
                  <a:outerShdw blurRad="38100" dist="38100" dir="2700000" algn="tl">
                    <a:srgbClr val="000000">
                      <a:alpha val="43137"/>
                    </a:srgbClr>
                  </a:outerShdw>
                </a:effectLst>
              </a:rPr>
              <a:t/>
            </a:r>
            <a:br>
              <a:rPr lang="pt-BR" sz="4000" b="1" dirty="0">
                <a:ln>
                  <a:solidFill>
                    <a:srgbClr val="FF0000"/>
                  </a:solidFill>
                </a:ln>
                <a:solidFill>
                  <a:srgbClr val="FFC000"/>
                </a:solidFill>
                <a:effectLst>
                  <a:outerShdw blurRad="38100" dist="38100" dir="2700000" algn="tl">
                    <a:srgbClr val="000000">
                      <a:alpha val="43137"/>
                    </a:srgbClr>
                  </a:outerShdw>
                </a:effectLst>
              </a:rPr>
            </a:br>
            <a:endParaRPr lang="pt-BR" sz="4000" dirty="0">
              <a:ln>
                <a:solidFill>
                  <a:srgbClr val="FF0000"/>
                </a:solidFill>
              </a:ln>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6627471"/>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sndAc>
          <p:stSnd loop="1">
            <p:snd r:embed="rId2" name="104- Andre Rieux - Ballade (rieu André).wav"/>
          </p:stSnd>
        </p:sndAc>
      </p:transition>
    </mc:Choice>
    <mc:Fallback>
      <p:transition spd="slow" advClick="0" advTm="21000">
        <p:fade/>
        <p:sndAc>
          <p:stSnd loop="1">
            <p:snd r:embed="rId2" name="104- Andre Rieux - Ballade (rieu André).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7065818"/>
          </a:xfrm>
          <a:prstGeom prst="rect">
            <a:avLst/>
          </a:prstGeom>
        </p:spPr>
      </p:pic>
      <p:sp>
        <p:nvSpPr>
          <p:cNvPr id="3" name="CaixaDeTexto 2"/>
          <p:cNvSpPr txBox="1"/>
          <p:nvPr/>
        </p:nvSpPr>
        <p:spPr>
          <a:xfrm>
            <a:off x="374073" y="346364"/>
            <a:ext cx="11152909" cy="6186309"/>
          </a:xfrm>
          <a:prstGeom prst="rect">
            <a:avLst/>
          </a:prstGeom>
          <a:noFill/>
        </p:spPr>
        <p:txBody>
          <a:bodyPr wrap="square" rtlCol="0">
            <a:spAutoFit/>
          </a:bodyPr>
          <a:lstStyle/>
          <a:p>
            <a:r>
              <a:rPr lang="pt-BR" sz="4400" b="1" dirty="0" smtClean="0">
                <a:solidFill>
                  <a:srgbClr val="FFC000"/>
                </a:solidFill>
                <a:effectLst>
                  <a:outerShdw blurRad="38100" dist="38100" dir="2700000" algn="tl">
                    <a:srgbClr val="000000">
                      <a:alpha val="43137"/>
                    </a:srgbClr>
                  </a:outerShdw>
                </a:effectLst>
              </a:rPr>
              <a:t>PEDAÇOS DO POEMA E VOCE APRENDE...</a:t>
            </a:r>
          </a:p>
          <a:p>
            <a:r>
              <a:rPr lang="pt-BR" sz="4400" b="1" dirty="0" smtClean="0">
                <a:solidFill>
                  <a:srgbClr val="FFC000"/>
                </a:solidFill>
                <a:effectLst>
                  <a:outerShdw blurRad="38100" dist="38100" dir="2700000" algn="tl">
                    <a:srgbClr val="000000">
                      <a:alpha val="43137"/>
                    </a:srgbClr>
                  </a:outerShdw>
                </a:effectLst>
              </a:rPr>
              <a:t>Aprende que há mais dos seus pais em você do que você supunha. Aprende que nunca se deve dizer a uma criança que sonhos são bobagens, poucas coisas são tão humilhantes e seria uma tragédia se ela acreditasse nisso. Aprende que quando está com raiva tem o direito de estar com raiva, mas isso não te dá o direito de ser cruel.</a:t>
            </a:r>
            <a:endParaRPr lang="pt-BR" sz="4400" b="1"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30112907"/>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7148944"/>
          </a:xfrm>
          <a:prstGeom prst="rect">
            <a:avLst/>
          </a:prstGeom>
        </p:spPr>
      </p:pic>
      <p:sp>
        <p:nvSpPr>
          <p:cNvPr id="3" name="CaixaDeTexto 2"/>
          <p:cNvSpPr txBox="1"/>
          <p:nvPr/>
        </p:nvSpPr>
        <p:spPr>
          <a:xfrm>
            <a:off x="304800" y="346364"/>
            <a:ext cx="11416145" cy="4154984"/>
          </a:xfrm>
          <a:prstGeom prst="rect">
            <a:avLst/>
          </a:prstGeom>
          <a:noFill/>
        </p:spPr>
        <p:txBody>
          <a:bodyPr wrap="square" rtlCol="0">
            <a:spAutoFit/>
          </a:bodyPr>
          <a:lstStyle/>
          <a:p>
            <a:r>
              <a:rPr lang="pt-BR" sz="4400" b="1" dirty="0" smtClean="0">
                <a:ln>
                  <a:solidFill>
                    <a:srgbClr val="FF0000"/>
                  </a:solidFill>
                </a:ln>
                <a:solidFill>
                  <a:srgbClr val="FFC000"/>
                </a:solidFill>
                <a:effectLst>
                  <a:outerShdw blurRad="38100" dist="38100" dir="2700000" algn="tl">
                    <a:srgbClr val="000000">
                      <a:alpha val="43137"/>
                    </a:srgbClr>
                  </a:outerShdw>
                </a:effectLst>
              </a:rPr>
              <a:t>Aprende que não importa em quantos pedaços seu coração foi partido, o mundo não </a:t>
            </a:r>
            <a:r>
              <a:rPr lang="pt-BR" sz="4400" b="1" dirty="0" err="1" smtClean="0">
                <a:ln>
                  <a:solidFill>
                    <a:srgbClr val="FF0000"/>
                  </a:solidFill>
                </a:ln>
                <a:solidFill>
                  <a:srgbClr val="FFC000"/>
                </a:solidFill>
                <a:effectLst>
                  <a:outerShdw blurRad="38100" dist="38100" dir="2700000" algn="tl">
                    <a:srgbClr val="000000">
                      <a:alpha val="43137"/>
                    </a:srgbClr>
                  </a:outerShdw>
                </a:effectLst>
              </a:rPr>
              <a:t>pára</a:t>
            </a:r>
            <a:r>
              <a:rPr lang="pt-BR" sz="4400" b="1" dirty="0" smtClean="0">
                <a:ln>
                  <a:solidFill>
                    <a:srgbClr val="FF0000"/>
                  </a:solidFill>
                </a:ln>
                <a:solidFill>
                  <a:srgbClr val="FFC000"/>
                </a:solidFill>
                <a:effectLst>
                  <a:outerShdw blurRad="38100" dist="38100" dir="2700000" algn="tl">
                    <a:srgbClr val="000000">
                      <a:alpha val="43137"/>
                    </a:srgbClr>
                  </a:outerShdw>
                </a:effectLst>
              </a:rPr>
              <a:t> para que você o conserte. Aprende que o tempo não é algo que possa voltar.</a:t>
            </a:r>
            <a:br>
              <a:rPr lang="pt-BR" sz="4400" b="1" dirty="0" smtClean="0">
                <a:ln>
                  <a:solidFill>
                    <a:srgbClr val="FF0000"/>
                  </a:solidFill>
                </a:ln>
                <a:solidFill>
                  <a:srgbClr val="FFC000"/>
                </a:solidFill>
                <a:effectLst>
                  <a:outerShdw blurRad="38100" dist="38100" dir="2700000" algn="tl">
                    <a:srgbClr val="000000">
                      <a:alpha val="43137"/>
                    </a:srgbClr>
                  </a:outerShdw>
                </a:effectLst>
              </a:rPr>
            </a:br>
            <a:r>
              <a:rPr lang="pt-BR" sz="4400" b="1" dirty="0" smtClean="0">
                <a:ln>
                  <a:solidFill>
                    <a:srgbClr val="FF0000"/>
                  </a:solidFill>
                </a:ln>
                <a:solidFill>
                  <a:srgbClr val="FFC000"/>
                </a:solidFill>
                <a:effectLst>
                  <a:outerShdw blurRad="38100" dist="38100" dir="2700000" algn="tl">
                    <a:srgbClr val="000000">
                      <a:alpha val="43137"/>
                    </a:srgbClr>
                  </a:outerShdw>
                </a:effectLst>
              </a:rPr>
              <a:t>Portanto, plante seu jardim e decorre sua alma, em vez de esperar que alguém lhe traga flores.</a:t>
            </a:r>
            <a:endParaRPr lang="pt-BR" sz="4400" b="1" dirty="0">
              <a:ln>
                <a:solidFill>
                  <a:srgbClr val="FF0000"/>
                </a:solidFill>
              </a:ln>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65825618"/>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54981"/>
          </a:xfrm>
          <a:prstGeom prst="rect">
            <a:avLst/>
          </a:prstGeom>
        </p:spPr>
      </p:pic>
      <p:sp>
        <p:nvSpPr>
          <p:cNvPr id="3" name="CaixaDeTexto 2"/>
          <p:cNvSpPr txBox="1"/>
          <p:nvPr/>
        </p:nvSpPr>
        <p:spPr>
          <a:xfrm>
            <a:off x="207818" y="263236"/>
            <a:ext cx="11637818" cy="5016758"/>
          </a:xfrm>
          <a:prstGeom prst="rect">
            <a:avLst/>
          </a:prstGeom>
          <a:noFill/>
        </p:spPr>
        <p:txBody>
          <a:bodyPr wrap="square" rtlCol="0">
            <a:spAutoFit/>
          </a:bodyPr>
          <a:lstStyle/>
          <a:p>
            <a:r>
              <a:rPr lang="pt-BR" sz="4000" b="1" dirty="0" smtClean="0">
                <a:solidFill>
                  <a:srgbClr val="FFC000"/>
                </a:solidFill>
                <a:effectLst>
                  <a:outerShdw blurRad="38100" dist="38100" dir="2700000" algn="tl">
                    <a:srgbClr val="000000">
                      <a:alpha val="43137"/>
                    </a:srgbClr>
                  </a:outerShdw>
                </a:effectLst>
              </a:rPr>
              <a:t>Aprende que com a mesma severidade com que julga, você será em algum momento condenado. Aprende que o tempo não é algo que possa voltar para trás. E você aprende que realmente pode suportar... que realmente é forte, e que pode ir muito mais longe depois de pensar que não se pode mais. E que realmente a vida tem valor e que você tem valor diante da vida</a:t>
            </a:r>
            <a:endParaRPr lang="pt-BR" sz="4000" b="1"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39560379"/>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0"/>
            <a:ext cx="12192000" cy="6858000"/>
          </a:xfrm>
          <a:prstGeom prst="rect">
            <a:avLst/>
          </a:prstGeom>
        </p:spPr>
      </p:pic>
      <p:sp>
        <p:nvSpPr>
          <p:cNvPr id="3" name="CaixaDeTexto 2"/>
          <p:cNvSpPr txBox="1"/>
          <p:nvPr/>
        </p:nvSpPr>
        <p:spPr>
          <a:xfrm>
            <a:off x="512618" y="110836"/>
            <a:ext cx="10931237" cy="6740307"/>
          </a:xfrm>
          <a:prstGeom prst="rect">
            <a:avLst/>
          </a:prstGeom>
          <a:noFill/>
        </p:spPr>
        <p:txBody>
          <a:bodyPr wrap="square" rtlCol="0">
            <a:spAutoFit/>
          </a:bodyPr>
          <a:lstStyle/>
          <a:p>
            <a:r>
              <a:rPr lang="pt-BR" dirty="0" smtClean="0"/>
              <a:t>E </a:t>
            </a:r>
            <a:r>
              <a:rPr lang="pt-BR" sz="2400" b="1" dirty="0" smtClean="0">
                <a:solidFill>
                  <a:srgbClr val="FFC000"/>
                </a:solidFill>
                <a:effectLst>
                  <a:outerShdw blurRad="38100" dist="38100" dir="2700000" algn="tl">
                    <a:srgbClr val="000000">
                      <a:alpha val="43137"/>
                    </a:srgbClr>
                  </a:outerShdw>
                </a:effectLst>
              </a:rPr>
              <a:t>você aprende que amar não significa apoiar-se, e que companhia nem sempre significa segurança. Aprende a construir todas as suas estradas no hoje, porque o terreno do amanhã é incerto demais para os planos, e o futuro tem o costume de cair em meio ao vão. E aprende que, não importa o quanto você se importe, algumas pessoas simplesmente não se importam... E aceita que não importa quão boa seja uma pessoa, ela vai feri-lo de vez em quando e você precisa perdoá-la por isso. Aprende que falar pode curar dores emocionais, Descobre que se leva anos para construir uma confiança, e apenas segundos para </a:t>
            </a:r>
            <a:r>
              <a:rPr lang="pt-BR" sz="2400" b="1" dirty="0" err="1" smtClean="0">
                <a:solidFill>
                  <a:srgbClr val="FFC000"/>
                </a:solidFill>
                <a:effectLst>
                  <a:outerShdw blurRad="38100" dist="38100" dir="2700000" algn="tl">
                    <a:srgbClr val="000000">
                      <a:alpha val="43137"/>
                    </a:srgbClr>
                  </a:outerShdw>
                </a:effectLst>
              </a:rPr>
              <a:t>destruí-la.Aprende</a:t>
            </a:r>
            <a:r>
              <a:rPr lang="pt-BR" sz="2400" b="1" dirty="0" smtClean="0">
                <a:solidFill>
                  <a:srgbClr val="FFC000"/>
                </a:solidFill>
                <a:effectLst>
                  <a:outerShdw blurRad="38100" dist="38100" dir="2700000" algn="tl">
                    <a:srgbClr val="000000">
                      <a:alpha val="43137"/>
                    </a:srgbClr>
                  </a:outerShdw>
                </a:effectLst>
              </a:rPr>
              <a:t> que verdadeiras amizades continuam a crescer mesmo a longas distâncias. E o que importa não é o que você tem na vida, mas quem você tem na vida. Descobre que as pessoas com quem você mais se importa na vida são tomadas de você muito depressa... por isso sempre devemos deixar as pessoas que amamos com palavras amorosas; pode ser a última vez que as vejamos. Aprende que nem sempre é suficiente ser perdoado por alguém... Algumas vezes você tem de aprender a perdoar a si mesmo. E você aprende que realmente pode suportar... que realmente é forte, e que pode ir muito mais longe depois de pensar que não se pode mais. E que realmente a vida tem valor e que você tem valor diante da vida!</a:t>
            </a:r>
          </a:p>
          <a:p>
            <a:r>
              <a:rPr lang="pt-BR" sz="2400" b="1" i="1" dirty="0" smtClean="0">
                <a:solidFill>
                  <a:srgbClr val="FFC000"/>
                </a:solidFill>
                <a:effectLst>
                  <a:outerShdw blurRad="38100" dist="38100" dir="2700000" algn="tl">
                    <a:srgbClr val="000000">
                      <a:alpha val="43137"/>
                    </a:srgbClr>
                  </a:outerShdw>
                </a:effectLst>
                <a:hlinkClick r:id="rId3"/>
              </a:rPr>
              <a:t>William Shakespeare</a:t>
            </a:r>
            <a:endParaRPr lang="pt-BR" sz="2400" b="1"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51352067"/>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82691"/>
          </a:xfrm>
          <a:prstGeom prst="rect">
            <a:avLst/>
          </a:prstGeom>
        </p:spPr>
      </p:pic>
      <p:sp>
        <p:nvSpPr>
          <p:cNvPr id="3" name="CaixaDeTexto 2"/>
          <p:cNvSpPr txBox="1"/>
          <p:nvPr/>
        </p:nvSpPr>
        <p:spPr>
          <a:xfrm>
            <a:off x="471055" y="401782"/>
            <a:ext cx="11083636" cy="6093976"/>
          </a:xfrm>
          <a:prstGeom prst="rect">
            <a:avLst/>
          </a:prstGeom>
          <a:noFill/>
        </p:spPr>
        <p:txBody>
          <a:bodyPr wrap="square" rtlCol="0">
            <a:spAutoFit/>
          </a:bodyPr>
          <a:lstStyle/>
          <a:p>
            <a:r>
              <a:rPr lang="pt-BR" sz="4800" b="1" dirty="0" smtClean="0">
                <a:ln>
                  <a:solidFill>
                    <a:srgbClr val="FF0000"/>
                  </a:solidFill>
                </a:ln>
                <a:solidFill>
                  <a:srgbClr val="0070C0"/>
                </a:solidFill>
                <a:effectLst>
                  <a:outerShdw blurRad="38100" dist="38100" dir="2700000" algn="tl">
                    <a:srgbClr val="000000">
                      <a:alpha val="43137"/>
                    </a:srgbClr>
                  </a:outerShdw>
                </a:effectLst>
              </a:rPr>
              <a:t>"Aprende que, ou você controla seus atos, ou eles o controlarão… e que ser flexível não significa ser fraco, ou não ter personalidade, pois não importa quão delicada e frágil seja uma situação, sempre existem, pelo menos, dois lados.</a:t>
            </a:r>
            <a:br>
              <a:rPr lang="pt-BR" sz="4800" b="1" dirty="0" smtClean="0">
                <a:ln>
                  <a:solidFill>
                    <a:srgbClr val="FF0000"/>
                  </a:solidFill>
                </a:ln>
                <a:solidFill>
                  <a:srgbClr val="0070C0"/>
                </a:solidFill>
                <a:effectLst>
                  <a:outerShdw blurRad="38100" dist="38100" dir="2700000" algn="tl">
                    <a:srgbClr val="000000">
                      <a:alpha val="43137"/>
                    </a:srgbClr>
                  </a:outerShdw>
                </a:effectLst>
              </a:rPr>
            </a:br>
            <a:r>
              <a:rPr lang="pt-BR" sz="4800" b="1" dirty="0" smtClean="0">
                <a:ln>
                  <a:solidFill>
                    <a:srgbClr val="FF0000"/>
                  </a:solidFill>
                </a:ln>
                <a:solidFill>
                  <a:srgbClr val="0070C0"/>
                </a:solidFill>
                <a:effectLst>
                  <a:outerShdw blurRad="38100" dist="38100" dir="2700000" algn="tl">
                    <a:srgbClr val="000000">
                      <a:alpha val="43137"/>
                    </a:srgbClr>
                  </a:outerShdw>
                </a:effectLst>
              </a:rPr>
              <a:t>........."</a:t>
            </a:r>
          </a:p>
          <a:p>
            <a:r>
              <a:rPr lang="pt-BR" sz="5400" b="1" i="1" dirty="0" smtClean="0">
                <a:ln>
                  <a:solidFill>
                    <a:srgbClr val="FF0000"/>
                  </a:solidFill>
                </a:ln>
                <a:solidFill>
                  <a:srgbClr val="FFC000"/>
                </a:solidFill>
                <a:effectLst>
                  <a:outerShdw blurRad="38100" dist="38100" dir="2700000" algn="tl">
                    <a:srgbClr val="000000">
                      <a:alpha val="43137"/>
                    </a:srgbClr>
                  </a:outerShdw>
                </a:effectLst>
                <a:hlinkClick r:id="rId3"/>
              </a:rPr>
              <a:t>William Shakespeare</a:t>
            </a:r>
            <a:endParaRPr lang="pt-BR" sz="5400" b="1" dirty="0">
              <a:ln>
                <a:solidFill>
                  <a:srgbClr val="FF0000"/>
                </a:solidFill>
              </a:ln>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42709053"/>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5000" fill="hold"/>
                                        <p:tgtEl>
                                          <p:spTgt spid="3"/>
                                        </p:tgtEl>
                                        <p:attrNameLst>
                                          <p:attrName>ppt_x</p:attrName>
                                        </p:attrNameLst>
                                      </p:cBhvr>
                                      <p:tavLst>
                                        <p:tav tm="0">
                                          <p:val>
                                            <p:strVal val="#ppt_x"/>
                                          </p:val>
                                        </p:tav>
                                        <p:tav tm="100000">
                                          <p:val>
                                            <p:strVal val="#ppt_x"/>
                                          </p:val>
                                        </p:tav>
                                      </p:tavLst>
                                    </p:anim>
                                    <p:anim calcmode="lin" valueType="num">
                                      <p:cBhvr>
                                        <p:cTn id="8" dur="15000" fill="hold"/>
                                        <p:tgtEl>
                                          <p:spTgt spid="3"/>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aixaDeTexto 2"/>
          <p:cNvSpPr txBox="1"/>
          <p:nvPr/>
        </p:nvSpPr>
        <p:spPr>
          <a:xfrm>
            <a:off x="263236" y="249382"/>
            <a:ext cx="11457709" cy="6370975"/>
          </a:xfrm>
          <a:prstGeom prst="rect">
            <a:avLst/>
          </a:prstGeom>
          <a:noFill/>
        </p:spPr>
        <p:txBody>
          <a:bodyPr wrap="square" rtlCol="0">
            <a:spAutoFit/>
          </a:bodyPr>
          <a:lstStyle/>
          <a:p>
            <a:r>
              <a:rPr lang="pt-BR" sz="2400" b="1" u="sng" dirty="0" smtClean="0">
                <a:solidFill>
                  <a:srgbClr val="FFC000"/>
                </a:solidFill>
                <a:effectLst>
                  <a:outerShdw blurRad="38100" dist="38100" dir="2700000" algn="tl">
                    <a:srgbClr val="000000">
                      <a:alpha val="43137"/>
                    </a:srgbClr>
                  </a:outerShdw>
                </a:effectLst>
              </a:rPr>
              <a:t>E você aprende que amar não significa apoiar-se, e que companhia nem sempre significa segurança. Aprende a construir todas as suas estradas no hoje, porque o terreno do amanhã é incerto demais para os planos, e o futuro tem o costume de cair em meio ao vão. E aprende que, não importa o quanto você se importe, algumas pessoas simplesmente não se importam… E aceita que não importa quão boa seja uma pessoa, ela vai feri-lo de vez em quando e você precisa perdoá-la por isso. Aprende que falar pode curar dores emocionais. Descobre que se leva anos para construir uma confiança, e apenas segundos para destruí-la. Aprende que verdadeiras amizades continuam a crescer mesmo a longas distâncias. E o que importa não é o que você tem na vida, mas quem você tem na vida. Descobre que as pessoas com quem você mais se importa na vida são tomadas de você muito depressa… por isso sempre devemos deixar as pessoas que amamos com palavras amorosas; pode ser a última vez que as vejamos. Aprende que nem sempre é suficiente ser perdoado por alguém… Algumas vezes você tem de aprender a perdoar a si mesmo. E você aprende que realmente pode suportar… que realmente é forte, e que pode ir muito mais longe depois de pensar que não se pode mais. E que realmente a vida tem valor e que você tem valor diante da vida.”</a:t>
            </a:r>
          </a:p>
          <a:p>
            <a:r>
              <a:rPr lang="pt-BR" sz="2400" b="1" i="1" u="sng" dirty="0" smtClean="0">
                <a:solidFill>
                  <a:srgbClr val="FFC000"/>
                </a:solidFill>
                <a:effectLst>
                  <a:outerShdw blurRad="38100" dist="38100" dir="2700000" algn="tl">
                    <a:srgbClr val="000000">
                      <a:alpha val="43137"/>
                    </a:srgbClr>
                  </a:outerShdw>
                </a:effectLst>
                <a:hlinkClick r:id="rId3"/>
              </a:rPr>
              <a:t>William Shakespeare</a:t>
            </a:r>
            <a:endParaRPr lang="pt-BR" sz="2400" b="1" u="sng"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279568"/>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7024255"/>
          </a:xfrm>
          <a:prstGeom prst="rect">
            <a:avLst/>
          </a:prstGeom>
        </p:spPr>
      </p:pic>
      <p:sp>
        <p:nvSpPr>
          <p:cNvPr id="3" name="CaixaDeTexto 2"/>
          <p:cNvSpPr txBox="1"/>
          <p:nvPr/>
        </p:nvSpPr>
        <p:spPr>
          <a:xfrm>
            <a:off x="249382" y="346364"/>
            <a:ext cx="11942618" cy="5262979"/>
          </a:xfrm>
          <a:prstGeom prst="rect">
            <a:avLst/>
          </a:prstGeom>
          <a:noFill/>
        </p:spPr>
        <p:txBody>
          <a:bodyPr wrap="square" rtlCol="0">
            <a:spAutoFit/>
          </a:bodyPr>
          <a:lstStyle/>
          <a:p>
            <a:r>
              <a:rPr lang="pt-BR" sz="2400" b="1" u="sng" dirty="0" smtClean="0">
                <a:effectLst>
                  <a:outerShdw blurRad="38100" dist="38100" dir="2700000" algn="tl">
                    <a:srgbClr val="000000">
                      <a:alpha val="43137"/>
                    </a:srgbClr>
                  </a:outerShdw>
                </a:effectLst>
              </a:rPr>
              <a:t>Aprende que quando está com raiva tem o direito de estar com raiva, mas isso não te dá o direito de ser cruel. Descobre que só porque alguém não o ama do jeito que você quer que ame, não significa que esse alguém não o ama, contudo o que pode, pois existem pessoas que nos amam, mas simplesmente não sabem como demonstrar ou viver isso.</a:t>
            </a:r>
            <a:br>
              <a:rPr lang="pt-BR" sz="2400" b="1" u="sng" dirty="0" smtClean="0">
                <a:effectLst>
                  <a:outerShdw blurRad="38100" dist="38100" dir="2700000" algn="tl">
                    <a:srgbClr val="000000">
                      <a:alpha val="43137"/>
                    </a:srgbClr>
                  </a:outerShdw>
                </a:effectLst>
              </a:rPr>
            </a:br>
            <a:r>
              <a:rPr lang="pt-BR" sz="2400" b="1" u="sng" dirty="0" smtClean="0">
                <a:effectLst>
                  <a:outerShdw blurRad="38100" dist="38100" dir="2700000" algn="tl">
                    <a:srgbClr val="000000">
                      <a:alpha val="43137"/>
                    </a:srgbClr>
                  </a:outerShdw>
                </a:effectLst>
              </a:rPr>
              <a:t>Aprende que nem sempre é suficiente ser perdoado por alguém, algumas vezes você tem que aprender a perdoar-se a si mesmo. Aprende que com a mesma severidade com que julga, você será em algum momento condenado. Aprende que não importa em quantos pedaços seu coração foi partido, o mundo não </a:t>
            </a:r>
            <a:r>
              <a:rPr lang="pt-BR" sz="2400" b="1" u="sng" dirty="0" err="1" smtClean="0">
                <a:effectLst>
                  <a:outerShdw blurRad="38100" dist="38100" dir="2700000" algn="tl">
                    <a:srgbClr val="000000">
                      <a:alpha val="43137"/>
                    </a:srgbClr>
                  </a:outerShdw>
                </a:effectLst>
              </a:rPr>
              <a:t>pára</a:t>
            </a:r>
            <a:r>
              <a:rPr lang="pt-BR" sz="2400" b="1" u="sng" dirty="0" smtClean="0">
                <a:effectLst>
                  <a:outerShdw blurRad="38100" dist="38100" dir="2700000" algn="tl">
                    <a:srgbClr val="000000">
                      <a:alpha val="43137"/>
                    </a:srgbClr>
                  </a:outerShdw>
                </a:effectLst>
              </a:rPr>
              <a:t> para que você o conserte. Aprende que o tempo não é algo que possa voltar para trás.</a:t>
            </a:r>
            <a:br>
              <a:rPr lang="pt-BR" sz="2400" b="1" u="sng" dirty="0" smtClean="0">
                <a:effectLst>
                  <a:outerShdw blurRad="38100" dist="38100" dir="2700000" algn="tl">
                    <a:srgbClr val="000000">
                      <a:alpha val="43137"/>
                    </a:srgbClr>
                  </a:outerShdw>
                </a:effectLst>
              </a:rPr>
            </a:br>
            <a:r>
              <a:rPr lang="pt-BR" sz="2400" b="1" u="sng" dirty="0" smtClean="0">
                <a:effectLst>
                  <a:outerShdw blurRad="38100" dist="38100" dir="2700000" algn="tl">
                    <a:srgbClr val="000000">
                      <a:alpha val="43137"/>
                    </a:srgbClr>
                  </a:outerShdw>
                </a:effectLst>
              </a:rPr>
              <a:t/>
            </a:r>
            <a:br>
              <a:rPr lang="pt-BR" sz="2400" b="1" u="sng" dirty="0" smtClean="0">
                <a:effectLst>
                  <a:outerShdw blurRad="38100" dist="38100" dir="2700000" algn="tl">
                    <a:srgbClr val="000000">
                      <a:alpha val="43137"/>
                    </a:srgbClr>
                  </a:outerShdw>
                </a:effectLst>
              </a:rPr>
            </a:br>
            <a:r>
              <a:rPr lang="pt-BR" sz="2400" b="1" u="sng" dirty="0" smtClean="0">
                <a:effectLst>
                  <a:outerShdw blurRad="38100" dist="38100" dir="2700000" algn="tl">
                    <a:srgbClr val="000000">
                      <a:alpha val="43137"/>
                    </a:srgbClr>
                  </a:outerShdw>
                </a:effectLst>
              </a:rPr>
              <a:t>Portanto... plante seu jardim e decore sua alma, ao invés de esperar que alguém lhe traga flores. E você aprende que realmente pode suportar... que realmente é forte, e que pode ir muito mais longe depois de pensar que não se pode mais. E que realmente a vida tem valor e que você tem valor diante da vida!</a:t>
            </a:r>
            <a:endParaRPr lang="pt-BR" sz="2400"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19681244"/>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68836"/>
          </a:xfrm>
          <a:prstGeom prst="rect">
            <a:avLst/>
          </a:prstGeom>
        </p:spPr>
      </p:pic>
      <p:sp>
        <p:nvSpPr>
          <p:cNvPr id="3" name="CaixaDeTexto 2"/>
          <p:cNvSpPr txBox="1"/>
          <p:nvPr/>
        </p:nvSpPr>
        <p:spPr>
          <a:xfrm>
            <a:off x="401782" y="332509"/>
            <a:ext cx="11166763" cy="6927273"/>
          </a:xfrm>
          <a:prstGeom prst="rect">
            <a:avLst/>
          </a:prstGeom>
          <a:noFill/>
        </p:spPr>
        <p:txBody>
          <a:bodyPr wrap="square" rtlCol="0">
            <a:spAutoFit/>
          </a:bodyPr>
          <a:lstStyle/>
          <a:p>
            <a:endParaRPr lang="pt-BR" dirty="0"/>
          </a:p>
        </p:txBody>
      </p:sp>
      <p:sp>
        <p:nvSpPr>
          <p:cNvPr id="4" name="CaixaDeTexto 3"/>
          <p:cNvSpPr txBox="1"/>
          <p:nvPr/>
        </p:nvSpPr>
        <p:spPr>
          <a:xfrm>
            <a:off x="886690" y="623454"/>
            <a:ext cx="10418619" cy="6124754"/>
          </a:xfrm>
          <a:prstGeom prst="rect">
            <a:avLst/>
          </a:prstGeom>
          <a:noFill/>
        </p:spPr>
        <p:txBody>
          <a:bodyPr wrap="square" rtlCol="0">
            <a:spAutoFit/>
          </a:bodyPr>
          <a:lstStyle/>
          <a:p>
            <a:r>
              <a:rPr lang="pt-BR" sz="2800" b="1" u="sng" dirty="0" smtClean="0">
                <a:solidFill>
                  <a:srgbClr val="FFC000"/>
                </a:solidFill>
                <a:effectLst>
                  <a:outerShdw blurRad="38100" dist="38100" dir="2700000" algn="tl">
                    <a:srgbClr val="000000">
                      <a:alpha val="43137"/>
                    </a:srgbClr>
                  </a:outerShdw>
                </a:effectLst>
              </a:rPr>
              <a:t>Um dia você aprende que...</a:t>
            </a:r>
            <a:br>
              <a:rPr lang="pt-BR" sz="2800" b="1" u="sng" dirty="0" smtClean="0">
                <a:solidFill>
                  <a:srgbClr val="FFC000"/>
                </a:solidFill>
                <a:effectLst>
                  <a:outerShdw blurRad="38100" dist="38100" dir="2700000" algn="tl">
                    <a:srgbClr val="000000">
                      <a:alpha val="43137"/>
                    </a:srgbClr>
                  </a:outerShdw>
                </a:effectLst>
              </a:rPr>
            </a:br>
            <a:r>
              <a:rPr lang="pt-BR" sz="2800" b="1" u="sng" dirty="0" smtClean="0">
                <a:solidFill>
                  <a:srgbClr val="FFC000"/>
                </a:solidFill>
                <a:effectLst>
                  <a:outerShdw blurRad="38100" dist="38100" dir="2700000" algn="tl">
                    <a:srgbClr val="000000">
                      <a:alpha val="43137"/>
                    </a:srgbClr>
                  </a:outerShdw>
                </a:effectLst>
              </a:rPr>
              <a:t/>
            </a:r>
            <a:br>
              <a:rPr lang="pt-BR" sz="2800" b="1" u="sng" dirty="0" smtClean="0">
                <a:solidFill>
                  <a:srgbClr val="FFC000"/>
                </a:solidFill>
                <a:effectLst>
                  <a:outerShdw blurRad="38100" dist="38100" dir="2700000" algn="tl">
                    <a:srgbClr val="000000">
                      <a:alpha val="43137"/>
                    </a:srgbClr>
                  </a:outerShdw>
                </a:effectLst>
              </a:rPr>
            </a:br>
            <a:r>
              <a:rPr lang="pt-BR" sz="2800" b="1" u="sng" dirty="0" smtClean="0">
                <a:solidFill>
                  <a:srgbClr val="FFC000"/>
                </a:solidFill>
                <a:effectLst>
                  <a:outerShdw blurRad="38100" dist="38100" dir="2700000" algn="tl">
                    <a:srgbClr val="000000">
                      <a:alpha val="43137"/>
                    </a:srgbClr>
                  </a:outerShdw>
                </a:effectLst>
              </a:rPr>
              <a:t>... não importa em quantos pedaços seu Coração foi </a:t>
            </a:r>
            <a:r>
              <a:rPr lang="pt-BR" sz="2800" b="1" u="sng" dirty="0" err="1" smtClean="0">
                <a:solidFill>
                  <a:srgbClr val="FFC000"/>
                </a:solidFill>
                <a:effectLst>
                  <a:outerShdw blurRad="38100" dist="38100" dir="2700000" algn="tl">
                    <a:srgbClr val="000000">
                      <a:alpha val="43137"/>
                    </a:srgbClr>
                  </a:outerShdw>
                </a:effectLst>
              </a:rPr>
              <a:t>quebrado,o</a:t>
            </a:r>
            <a:r>
              <a:rPr lang="pt-BR" sz="2800" b="1" u="sng" dirty="0" smtClean="0">
                <a:solidFill>
                  <a:srgbClr val="FFC000"/>
                </a:solidFill>
                <a:effectLst>
                  <a:outerShdw blurRad="38100" dist="38100" dir="2700000" algn="tl">
                    <a:srgbClr val="000000">
                      <a:alpha val="43137"/>
                    </a:srgbClr>
                  </a:outerShdw>
                </a:effectLst>
              </a:rPr>
              <a:t> mundo nunca </a:t>
            </a:r>
            <a:r>
              <a:rPr lang="pt-BR" sz="2800" b="1" u="sng" dirty="0" err="1" smtClean="0">
                <a:solidFill>
                  <a:srgbClr val="FFC000"/>
                </a:solidFill>
                <a:effectLst>
                  <a:outerShdw blurRad="38100" dist="38100" dir="2700000" algn="tl">
                    <a:srgbClr val="000000">
                      <a:alpha val="43137"/>
                    </a:srgbClr>
                  </a:outerShdw>
                </a:effectLst>
              </a:rPr>
              <a:t>pára</a:t>
            </a:r>
            <a:r>
              <a:rPr lang="pt-BR" sz="2800" b="1" u="sng" dirty="0" smtClean="0">
                <a:solidFill>
                  <a:srgbClr val="FFC000"/>
                </a:solidFill>
                <a:effectLst>
                  <a:outerShdw blurRad="38100" dist="38100" dir="2700000" algn="tl">
                    <a:srgbClr val="000000">
                      <a:alpha val="43137"/>
                    </a:srgbClr>
                  </a:outerShdw>
                </a:effectLst>
              </a:rPr>
              <a:t> para que você o conserte.</a:t>
            </a:r>
            <a:br>
              <a:rPr lang="pt-BR" sz="2800" b="1" u="sng" dirty="0" smtClean="0">
                <a:solidFill>
                  <a:srgbClr val="FFC000"/>
                </a:solidFill>
                <a:effectLst>
                  <a:outerShdw blurRad="38100" dist="38100" dir="2700000" algn="tl">
                    <a:srgbClr val="000000">
                      <a:alpha val="43137"/>
                    </a:srgbClr>
                  </a:outerShdw>
                </a:effectLst>
              </a:rPr>
            </a:br>
            <a:r>
              <a:rPr lang="pt-BR" sz="2800" b="1" u="sng" dirty="0" smtClean="0">
                <a:solidFill>
                  <a:srgbClr val="FFC000"/>
                </a:solidFill>
                <a:effectLst>
                  <a:outerShdw blurRad="38100" dist="38100" dir="2700000" algn="tl">
                    <a:srgbClr val="000000">
                      <a:alpha val="43137"/>
                    </a:srgbClr>
                  </a:outerShdw>
                </a:effectLst>
              </a:rPr>
              <a:t>Aprende que o Tempo não é algo que possa voltar para trás.</a:t>
            </a:r>
            <a:br>
              <a:rPr lang="pt-BR" sz="2800" b="1" u="sng" dirty="0" smtClean="0">
                <a:solidFill>
                  <a:srgbClr val="FFC000"/>
                </a:solidFill>
                <a:effectLst>
                  <a:outerShdw blurRad="38100" dist="38100" dir="2700000" algn="tl">
                    <a:srgbClr val="000000">
                      <a:alpha val="43137"/>
                    </a:srgbClr>
                  </a:outerShdw>
                </a:effectLst>
              </a:rPr>
            </a:br>
            <a:r>
              <a:rPr lang="pt-BR" sz="2800" b="1" u="sng" dirty="0" smtClean="0">
                <a:solidFill>
                  <a:srgbClr val="FFC000"/>
                </a:solidFill>
                <a:effectLst>
                  <a:outerShdw blurRad="38100" dist="38100" dir="2700000" algn="tl">
                    <a:srgbClr val="000000">
                      <a:alpha val="43137"/>
                    </a:srgbClr>
                  </a:outerShdw>
                </a:effectLst>
              </a:rPr>
              <a:t>Por tanto, plante seu Jardim e decore sua alma, ao invés de esperar que alguém lhe traga </a:t>
            </a:r>
            <a:r>
              <a:rPr lang="pt-BR" sz="2800" b="1" u="sng" dirty="0" err="1" smtClean="0">
                <a:solidFill>
                  <a:srgbClr val="FFC000"/>
                </a:solidFill>
                <a:effectLst>
                  <a:outerShdw blurRad="38100" dist="38100" dir="2700000" algn="tl">
                    <a:srgbClr val="000000">
                      <a:alpha val="43137"/>
                    </a:srgbClr>
                  </a:outerShdw>
                </a:effectLst>
              </a:rPr>
              <a:t>FloOreees</a:t>
            </a:r>
            <a:r>
              <a:rPr lang="pt-BR" sz="2800" b="1" u="sng" dirty="0" smtClean="0">
                <a:solidFill>
                  <a:srgbClr val="FFC000"/>
                </a:solidFill>
                <a:effectLst>
                  <a:outerShdw blurRad="38100" dist="38100" dir="2700000" algn="tl">
                    <a:srgbClr val="000000">
                      <a:alpha val="43137"/>
                    </a:srgbClr>
                  </a:outerShdw>
                </a:effectLst>
              </a:rPr>
              <a:t>.</a:t>
            </a:r>
            <a:br>
              <a:rPr lang="pt-BR" sz="2800" b="1" u="sng" dirty="0" smtClean="0">
                <a:solidFill>
                  <a:srgbClr val="FFC000"/>
                </a:solidFill>
                <a:effectLst>
                  <a:outerShdw blurRad="38100" dist="38100" dir="2700000" algn="tl">
                    <a:srgbClr val="000000">
                      <a:alpha val="43137"/>
                    </a:srgbClr>
                  </a:outerShdw>
                </a:effectLst>
              </a:rPr>
            </a:br>
            <a:r>
              <a:rPr lang="pt-BR" sz="2800" b="1" u="sng" dirty="0" smtClean="0">
                <a:solidFill>
                  <a:srgbClr val="FFC000"/>
                </a:solidFill>
                <a:effectLst>
                  <a:outerShdw blurRad="38100" dist="38100" dir="2700000" algn="tl">
                    <a:srgbClr val="000000">
                      <a:alpha val="43137"/>
                    </a:srgbClr>
                  </a:outerShdw>
                </a:effectLst>
              </a:rPr>
              <a:t>E você </a:t>
            </a:r>
            <a:r>
              <a:rPr lang="pt-BR" sz="2800" b="1" u="sng" dirty="0" err="1" smtClean="0">
                <a:solidFill>
                  <a:srgbClr val="FFC000"/>
                </a:solidFill>
                <a:effectLst>
                  <a:outerShdw blurRad="38100" dist="38100" dir="2700000" algn="tl">
                    <a:srgbClr val="000000">
                      <a:alpha val="43137"/>
                    </a:srgbClr>
                  </a:outerShdw>
                </a:effectLst>
              </a:rPr>
              <a:t>aprendeee</a:t>
            </a:r>
            <a:r>
              <a:rPr lang="pt-BR" sz="2800" b="1" u="sng" dirty="0" smtClean="0">
                <a:solidFill>
                  <a:srgbClr val="FFC000"/>
                </a:solidFill>
                <a:effectLst>
                  <a:outerShdw blurRad="38100" dist="38100" dir="2700000" algn="tl">
                    <a:srgbClr val="000000">
                      <a:alpha val="43137"/>
                    </a:srgbClr>
                  </a:outerShdw>
                </a:effectLst>
              </a:rPr>
              <a:t> que realmente pode </a:t>
            </a:r>
            <a:r>
              <a:rPr lang="pt-BR" sz="2800" b="1" u="sng" dirty="0" err="1" smtClean="0">
                <a:solidFill>
                  <a:srgbClr val="FFC000"/>
                </a:solidFill>
                <a:effectLst>
                  <a:outerShdw blurRad="38100" dist="38100" dir="2700000" algn="tl">
                    <a:srgbClr val="000000">
                      <a:alpha val="43137"/>
                    </a:srgbClr>
                  </a:outerShdw>
                </a:effectLst>
              </a:rPr>
              <a:t>supoOrtar</a:t>
            </a:r>
            <a:r>
              <a:rPr lang="pt-BR" sz="2800" b="1" u="sng" dirty="0" smtClean="0">
                <a:solidFill>
                  <a:srgbClr val="FFC000"/>
                </a:solidFill>
                <a:effectLst>
                  <a:outerShdw blurRad="38100" dist="38100" dir="2700000" algn="tl">
                    <a:srgbClr val="000000">
                      <a:alpha val="43137"/>
                    </a:srgbClr>
                  </a:outerShdw>
                </a:effectLst>
              </a:rPr>
              <a:t>, que realmente é forte e que pode ir muito mais longe depois de pensar que não se pode.</a:t>
            </a:r>
            <a:br>
              <a:rPr lang="pt-BR" sz="2800" b="1" u="sng" dirty="0" smtClean="0">
                <a:solidFill>
                  <a:srgbClr val="FFC000"/>
                </a:solidFill>
                <a:effectLst>
                  <a:outerShdw blurRad="38100" dist="38100" dir="2700000" algn="tl">
                    <a:srgbClr val="000000">
                      <a:alpha val="43137"/>
                    </a:srgbClr>
                  </a:outerShdw>
                </a:effectLst>
              </a:rPr>
            </a:br>
            <a:r>
              <a:rPr lang="pt-BR" sz="2800" b="1" u="sng" dirty="0" smtClean="0">
                <a:solidFill>
                  <a:srgbClr val="FFC000"/>
                </a:solidFill>
                <a:effectLst>
                  <a:outerShdw blurRad="38100" dist="38100" dir="2700000" algn="tl">
                    <a:srgbClr val="000000">
                      <a:alpha val="43137"/>
                    </a:srgbClr>
                  </a:outerShdw>
                </a:effectLst>
              </a:rPr>
              <a:t>E que realmente a Vida tem valor e mais que você tem valor diante da vida.</a:t>
            </a:r>
            <a:br>
              <a:rPr lang="pt-BR" sz="2800" b="1" u="sng" dirty="0" smtClean="0">
                <a:solidFill>
                  <a:srgbClr val="FFC000"/>
                </a:solidFill>
                <a:effectLst>
                  <a:outerShdw blurRad="38100" dist="38100" dir="2700000" algn="tl">
                    <a:srgbClr val="000000">
                      <a:alpha val="43137"/>
                    </a:srgbClr>
                  </a:outerShdw>
                </a:effectLst>
              </a:rPr>
            </a:br>
            <a:r>
              <a:rPr lang="pt-BR" sz="2800" b="1" u="sng" dirty="0" smtClean="0">
                <a:solidFill>
                  <a:srgbClr val="FFC000"/>
                </a:solidFill>
                <a:effectLst>
                  <a:outerShdw blurRad="38100" dist="38100" dir="2700000" algn="tl">
                    <a:srgbClr val="000000">
                      <a:alpha val="43137"/>
                    </a:srgbClr>
                  </a:outerShdw>
                </a:effectLst>
              </a:rPr>
              <a:t>Nossas dúvidas são traidoras e nos fazem perder o bem que poderíamos conquistar se não fosse o medo de tentar...</a:t>
            </a:r>
            <a:endParaRPr lang="pt-BR" sz="2800" b="1" u="sng"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27420085"/>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sp>
        <p:nvSpPr>
          <p:cNvPr id="3" name="CaixaDeTexto 2"/>
          <p:cNvSpPr txBox="1"/>
          <p:nvPr/>
        </p:nvSpPr>
        <p:spPr>
          <a:xfrm>
            <a:off x="581891" y="554182"/>
            <a:ext cx="11028218" cy="3754874"/>
          </a:xfrm>
          <a:prstGeom prst="rect">
            <a:avLst/>
          </a:prstGeom>
          <a:noFill/>
        </p:spPr>
        <p:txBody>
          <a:bodyPr wrap="square" rtlCol="0">
            <a:spAutoFit/>
          </a:bodyPr>
          <a:lstStyle/>
          <a:p>
            <a:r>
              <a:rPr lang="pt-BR" b="1" dirty="0"/>
              <a:t/>
            </a:r>
            <a:br>
              <a:rPr lang="pt-BR" b="1" dirty="0"/>
            </a:br>
            <a:r>
              <a:rPr lang="pt-BR" sz="4400" b="1" u="sng" dirty="0">
                <a:effectLst>
                  <a:outerShdw blurRad="38100" dist="38100" dir="2700000" algn="tl">
                    <a:srgbClr val="000000">
                      <a:alpha val="43137"/>
                    </a:srgbClr>
                  </a:outerShdw>
                </a:effectLst>
              </a:rPr>
              <a:t>"SER OU NÃO SER HEIS A </a:t>
            </a:r>
            <a:r>
              <a:rPr lang="pt-BR" sz="4400" b="1" u="sng" dirty="0" smtClean="0">
                <a:effectLst>
                  <a:outerShdw blurRad="38100" dist="38100" dir="2700000" algn="tl">
                    <a:srgbClr val="000000">
                      <a:alpha val="43137"/>
                    </a:srgbClr>
                  </a:outerShdw>
                </a:effectLst>
              </a:rPr>
              <a:t>QUESTÃO“</a:t>
            </a:r>
          </a:p>
          <a:p>
            <a:r>
              <a:rPr lang="pt-BR" sz="4400" b="1" u="sng" dirty="0">
                <a:effectLst>
                  <a:outerShdw blurRad="38100" dist="38100" dir="2700000" algn="tl">
                    <a:srgbClr val="000000">
                      <a:alpha val="43137"/>
                    </a:srgbClr>
                  </a:outerShdw>
                </a:effectLst>
              </a:rPr>
              <a:t/>
            </a:r>
            <a:br>
              <a:rPr lang="pt-BR" sz="4400" b="1" u="sng" dirty="0">
                <a:effectLst>
                  <a:outerShdw blurRad="38100" dist="38100" dir="2700000" algn="tl">
                    <a:srgbClr val="000000">
                      <a:alpha val="43137"/>
                    </a:srgbClr>
                  </a:outerShdw>
                </a:effectLst>
              </a:rPr>
            </a:br>
            <a:r>
              <a:rPr lang="pt-BR" sz="4400" b="1" u="sng" dirty="0">
                <a:solidFill>
                  <a:srgbClr val="00B0F0"/>
                </a:solidFill>
                <a:effectLst>
                  <a:outerShdw blurRad="38100" dist="38100" dir="2700000" algn="tl">
                    <a:srgbClr val="000000">
                      <a:alpha val="43137"/>
                    </a:srgbClr>
                  </a:outerShdw>
                </a:effectLst>
              </a:rPr>
              <a:t>"NO CÉU E NA TERRA HÁ MAIS MISTÉRIOS DO QUE VOSSA VÂ FILOSOFIA"</a:t>
            </a:r>
            <a:br>
              <a:rPr lang="pt-BR" sz="4400" b="1" u="sng" dirty="0">
                <a:solidFill>
                  <a:srgbClr val="00B0F0"/>
                </a:solidFill>
                <a:effectLst>
                  <a:outerShdw blurRad="38100" dist="38100" dir="2700000" algn="tl">
                    <a:srgbClr val="000000">
                      <a:alpha val="43137"/>
                    </a:srgbClr>
                  </a:outerShdw>
                </a:effectLst>
              </a:rPr>
            </a:br>
            <a:endParaRPr lang="pt-BR" sz="4400" u="sng" dirty="0">
              <a:solidFill>
                <a:srgbClr val="00B0F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3257994"/>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4437" y="2357437"/>
            <a:ext cx="2143125" cy="2143125"/>
          </a:xfrm>
          <a:prstGeom prst="rect">
            <a:avLst/>
          </a:prstGeom>
        </p:spPr>
      </p:pic>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6012453"/>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2580291"/>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545" y="-1"/>
            <a:ext cx="12330545" cy="6996545"/>
          </a:xfrm>
          <a:prstGeom prst="rect">
            <a:avLst/>
          </a:prstGeom>
        </p:spPr>
      </p:pic>
      <p:sp>
        <p:nvSpPr>
          <p:cNvPr id="3" name="CaixaDeTexto 2"/>
          <p:cNvSpPr txBox="1"/>
          <p:nvPr/>
        </p:nvSpPr>
        <p:spPr>
          <a:xfrm>
            <a:off x="0" y="318655"/>
            <a:ext cx="12192000" cy="6186309"/>
          </a:xfrm>
          <a:prstGeom prst="rect">
            <a:avLst/>
          </a:prstGeom>
          <a:noFill/>
        </p:spPr>
        <p:txBody>
          <a:bodyPr wrap="square" rtlCol="0">
            <a:spAutoFit/>
          </a:bodyPr>
          <a:lstStyle/>
          <a:p>
            <a:pPr algn="ctr"/>
            <a:r>
              <a:rPr lang="pt-BR" sz="3600" b="1" dirty="0" smtClean="0">
                <a:solidFill>
                  <a:srgbClr val="FFC000"/>
                </a:solidFill>
                <a:effectLst>
                  <a:outerShdw blurRad="38100" dist="38100" dir="2700000" algn="tl">
                    <a:srgbClr val="000000">
                      <a:alpha val="43137"/>
                    </a:srgbClr>
                  </a:outerShdw>
                </a:effectLst>
              </a:rPr>
              <a:t>POESIA E FORMATAÇÃO</a:t>
            </a:r>
          </a:p>
          <a:p>
            <a:pPr algn="ctr"/>
            <a:r>
              <a:rPr lang="pt-BR" sz="3600" b="1" dirty="0" smtClean="0">
                <a:solidFill>
                  <a:srgbClr val="FFC000"/>
                </a:solidFill>
                <a:effectLst>
                  <a:outerShdw blurRad="38100" dist="38100" dir="2700000" algn="tl">
                    <a:srgbClr val="000000">
                      <a:alpha val="43137"/>
                    </a:srgbClr>
                  </a:outerShdw>
                </a:effectLst>
              </a:rPr>
              <a:t>NORMA APARECIDA SILVEIRA DE MORAES</a:t>
            </a:r>
          </a:p>
          <a:p>
            <a:pPr algn="ctr"/>
            <a:endParaRPr lang="pt-BR" sz="3600" b="1" dirty="0" smtClean="0">
              <a:solidFill>
                <a:srgbClr val="FFC000"/>
              </a:solidFill>
              <a:effectLst>
                <a:outerShdw blurRad="38100" dist="38100" dir="2700000" algn="tl">
                  <a:srgbClr val="000000">
                    <a:alpha val="43137"/>
                  </a:srgbClr>
                </a:outerShdw>
              </a:effectLst>
            </a:endParaRPr>
          </a:p>
          <a:p>
            <a:pPr algn="ctr"/>
            <a:r>
              <a:rPr lang="pt-BR" sz="3600" b="1" dirty="0" smtClean="0">
                <a:solidFill>
                  <a:srgbClr val="FFC000"/>
                </a:solidFill>
                <a:effectLst>
                  <a:outerShdw blurRad="38100" dist="38100" dir="2700000" algn="tl">
                    <a:srgbClr val="000000">
                      <a:alpha val="43137"/>
                    </a:srgbClr>
                  </a:outerShdw>
                </a:effectLst>
              </a:rPr>
              <a:t>MAIS POEMA</a:t>
            </a:r>
          </a:p>
          <a:p>
            <a:pPr algn="ctr"/>
            <a:r>
              <a:rPr lang="pt-BR" sz="3600" b="1" dirty="0" smtClean="0">
                <a:solidFill>
                  <a:srgbClr val="FFC000"/>
                </a:solidFill>
                <a:effectLst>
                  <a:outerShdw blurRad="38100" dist="38100" dir="2700000" algn="tl">
                    <a:srgbClr val="000000">
                      <a:alpha val="43137"/>
                    </a:srgbClr>
                  </a:outerShdw>
                </a:effectLst>
              </a:rPr>
              <a:t>POEMA: UM DIA VOCE APRENDE WILLIAM SHAKESPEARE (O PENSADOR)</a:t>
            </a:r>
            <a:endParaRPr lang="pt-BR" sz="3600" b="1" dirty="0">
              <a:solidFill>
                <a:srgbClr val="FFC000"/>
              </a:solidFill>
              <a:effectLst>
                <a:outerShdw blurRad="38100" dist="38100" dir="2700000" algn="tl">
                  <a:srgbClr val="000000">
                    <a:alpha val="43137"/>
                  </a:srgbClr>
                </a:outerShdw>
              </a:effectLst>
            </a:endParaRPr>
          </a:p>
          <a:p>
            <a:pPr algn="ctr"/>
            <a:r>
              <a:rPr lang="pt-BR" sz="3600" b="1" dirty="0" smtClean="0">
                <a:solidFill>
                  <a:srgbClr val="FFC000"/>
                </a:solidFill>
                <a:effectLst>
                  <a:outerShdw blurRad="38100" dist="38100" dir="2700000" algn="tl">
                    <a:srgbClr val="000000">
                      <a:alpha val="43137"/>
                    </a:srgbClr>
                  </a:outerShdw>
                </a:effectLst>
              </a:rPr>
              <a:t>FOTOS E IMAGENS DO GOOGLE</a:t>
            </a:r>
          </a:p>
          <a:p>
            <a:pPr algn="ctr"/>
            <a:r>
              <a:rPr lang="pt-BR" sz="3600" b="1" dirty="0" smtClean="0">
                <a:solidFill>
                  <a:srgbClr val="FFC000"/>
                </a:solidFill>
                <a:effectLst>
                  <a:outerShdw blurRad="38100" dist="38100" dir="2700000" algn="tl">
                    <a:srgbClr val="000000">
                      <a:alpha val="43137"/>
                    </a:srgbClr>
                  </a:outerShdw>
                </a:effectLst>
              </a:rPr>
              <a:t>MÚSICA: ANDRÉ RIEUX - BALLADE</a:t>
            </a:r>
          </a:p>
          <a:p>
            <a:pPr algn="ctr"/>
            <a:r>
              <a:rPr lang="pt-BR" sz="3600" b="1" dirty="0" smtClean="0">
                <a:solidFill>
                  <a:srgbClr val="FFC000"/>
                </a:solidFill>
                <a:effectLst>
                  <a:outerShdw blurRad="38100" dist="38100" dir="2700000" algn="tl">
                    <a:srgbClr val="000000">
                      <a:alpha val="43137"/>
                    </a:srgbClr>
                  </a:outerShdw>
                </a:effectLst>
              </a:rPr>
              <a:t>DIVULGAÇAO</a:t>
            </a:r>
          </a:p>
          <a:p>
            <a:pPr algn="ctr"/>
            <a:r>
              <a:rPr lang="pt-BR" sz="3600" b="1" dirty="0" smtClean="0">
                <a:solidFill>
                  <a:srgbClr val="FFC000"/>
                </a:solidFill>
                <a:effectLst>
                  <a:outerShdw blurRad="38100" dist="38100" dir="2700000" algn="tl">
                    <a:srgbClr val="000000">
                      <a:alpha val="43137"/>
                    </a:srgbClr>
                  </a:outerShdw>
                </a:effectLst>
                <a:hlinkClick r:id="rId3"/>
              </a:rPr>
              <a:t>WWW.SERGRASAN.COM/NORMASILVEIRAMORAESSLIDES</a:t>
            </a:r>
            <a:endParaRPr lang="pt-BR" sz="3600" b="1" dirty="0" smtClean="0">
              <a:solidFill>
                <a:srgbClr val="FFC000"/>
              </a:solidFill>
              <a:effectLst>
                <a:outerShdw blurRad="38100" dist="38100" dir="2700000" algn="tl">
                  <a:srgbClr val="000000">
                    <a:alpha val="43137"/>
                  </a:srgbClr>
                </a:outerShdw>
              </a:effectLst>
            </a:endParaRPr>
          </a:p>
          <a:p>
            <a:pPr algn="ctr"/>
            <a:endParaRPr lang="pt-BR" sz="3600" b="1"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35381767"/>
      </p:ext>
    </p:extLst>
  </p:cSld>
  <p:clrMapOvr>
    <a:masterClrMapping/>
  </p:clrMapOvr>
  <mc:AlternateContent xmlns:mc="http://schemas.openxmlformats.org/markup-compatibility/2006">
    <mc:Choice xmlns:p14="http://schemas.microsoft.com/office/powerpoint/2010/main" Requires="p14">
      <p:transition spd="slow" p14:dur="4000" advClick="0" advTm="21000">
        <p14:vortex dir="r"/>
      </p:transition>
    </mc:Choice>
    <mc:Fallback>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922</Words>
  <Application>Microsoft Office PowerPoint</Application>
  <PresentationFormat>Widescreen</PresentationFormat>
  <Paragraphs>42</Paragraphs>
  <Slides>21</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21</vt:i4>
      </vt:variant>
    </vt:vector>
  </HeadingPairs>
  <TitlesOfParts>
    <vt:vector size="27" baseType="lpstr">
      <vt:lpstr>Arial</vt:lpstr>
      <vt:lpstr>Calibri</vt:lpstr>
      <vt:lpstr>Calibri Light</vt:lpstr>
      <vt:lpstr>Franklin Gothic Medium</vt:lpstr>
      <vt:lpstr>Times New Roman</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 APARECIDA SILVEIRA DE MORAES</dc:creator>
  <cp:lastModifiedBy>NORMA APARECIDA SILVEIRA DE MORAES</cp:lastModifiedBy>
  <cp:revision>13</cp:revision>
  <dcterms:created xsi:type="dcterms:W3CDTF">2014-05-01T12:14:08Z</dcterms:created>
  <dcterms:modified xsi:type="dcterms:W3CDTF">2014-05-01T13:33:07Z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