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8" r:id="rId3"/>
    <p:sldId id="262" r:id="rId4"/>
    <p:sldId id="256" r:id="rId5"/>
    <p:sldId id="257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9" r:id="rId23"/>
    <p:sldId id="276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FC04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405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7625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2448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303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583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02888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6934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9691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926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955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1639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2ABA3-E151-447F-836D-F544F66895EC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A2D22-5FC4-4ED3-9BD6-E25F4902A1B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64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6364" y="193964"/>
            <a:ext cx="11582400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EU AMO A NATUREZA...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</a:t>
            </a:r>
            <a:r>
              <a:rPr lang="pt-BR" sz="60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SER E TER...</a:t>
            </a:r>
          </a:p>
          <a:p>
            <a:pPr algn="ctr"/>
            <a:endParaRPr lang="pt-BR" sz="6000" b="1" dirty="0" smtClean="0">
              <a:solidFill>
                <a:srgbClr val="04FC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AUTORIA: NORMA APARECIDA SILVEIRA DE MORAES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hlinkClick r:id="rId4"/>
              </a:rPr>
              <a:t>WWW.SERGRASAN.COM</a:t>
            </a:r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27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  <p:sndAc>
          <p:stSnd loop="1">
            <p:snd r:embed="rId2" name="John Lennon - So this is Christmas.wav"/>
          </p:stSnd>
        </p:sndAc>
      </p:transition>
    </mc:Choice>
    <mc:Fallback>
      <p:transition spd="slow" advClick="0" advTm="22000">
        <p:fade/>
        <p:sndAc>
          <p:stSnd loop="1">
            <p:snd r:embed="rId2" name="John Lennon - So this is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212272" y="471056"/>
            <a:ext cx="11707091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EU SOU A NATUREZA </a:t>
            </a:r>
          </a:p>
          <a:p>
            <a:r>
              <a:rPr lang="pt-BR" sz="5400" b="1" u="sng" dirty="0" smtClean="0">
                <a:solidFill>
                  <a:srgbClr val="04FC04"/>
                </a:solidFill>
                <a:latin typeface="Arial Black" panose="020B0A04020102020204" pitchFamily="34" charset="0"/>
              </a:rPr>
              <a:t>TÚ ÉS A NATUREZA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NÓS SOMOS A NATUREZA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TODOS SÃO NATUREZA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NATUREZA É VIDA...</a:t>
            </a:r>
          </a:p>
          <a:p>
            <a:r>
              <a:rPr lang="pt-BR" sz="4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É A NOSSA VIDA</a:t>
            </a:r>
          </a:p>
          <a:p>
            <a:r>
              <a:rPr lang="pt-BR" sz="4000" dirty="0" smtClean="0">
                <a:solidFill>
                  <a:srgbClr val="04FC04"/>
                </a:solidFill>
                <a:latin typeface="Arial Black" panose="020B0A04020102020204" pitchFamily="34" charset="0"/>
              </a:rPr>
              <a:t>É O PLANETA TERRA VIVO...</a:t>
            </a:r>
          </a:p>
          <a:p>
            <a:endParaRPr lang="pt-BR" sz="4000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AUTORIA:NORMA APARECIDA SILVEIRA DE MORAES</a:t>
            </a:r>
            <a:endParaRPr lang="pt-BR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88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9680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374073"/>
            <a:ext cx="119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 NATUREZA MORRO AOS </a:t>
            </a:r>
            <a:r>
              <a:rPr lang="pt-BR" sz="32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POUCOS</a:t>
            </a:r>
            <a:r>
              <a:rPr lang="pt-BR" sz="32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FAÇO PARTE E SOU </a:t>
            </a:r>
            <a:r>
              <a:rPr lang="pt-BR" sz="32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</a:t>
            </a:r>
            <a:r>
              <a:rPr lang="pt-BR" sz="32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NATUREZA...</a:t>
            </a:r>
            <a:br>
              <a:rPr lang="pt-BR" sz="32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O </a:t>
            </a:r>
            <a:r>
              <a:rPr lang="pt-BR" sz="32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SOL ME APAGO</a:t>
            </a:r>
            <a:endParaRPr lang="pt-BR" sz="3200" b="1" dirty="0">
              <a:solidFill>
                <a:srgbClr val="04FC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63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38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2509" y="374073"/>
            <a:ext cx="11125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CHUVA SINTO-ME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IMPURA E COM SEDE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AS PLANTAS FICO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MURCHA E SECA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VER A LUA FICO MELANCÓLICA</a:t>
            </a:r>
          </a:p>
        </p:txBody>
      </p:sp>
    </p:spTree>
    <p:extLst>
      <p:ext uri="{BB962C8B-B14F-4D97-AF65-F5344CB8AC3E}">
        <p14:creationId xmlns:p14="http://schemas.microsoft.com/office/powerpoint/2010/main" val="61074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8"/>
            <a:ext cx="12192000" cy="70381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180109"/>
            <a:ext cx="11360727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AS ESTRELAS MEUS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PENSAMENTOS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 PERDEM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AS FLORES MEUS DIAS SÃO TRISTES</a:t>
            </a:r>
            <a:b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OS ANIMAIS NÃO TENHO </a:t>
            </a:r>
            <a:r>
              <a:rPr lang="pt-BR" sz="36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VIDA NEM ALEGRIA </a:t>
            </a:r>
            <a:r>
              <a:rPr lang="pt-BR" sz="4000" i="1" dirty="0">
                <a:solidFill>
                  <a:srgbClr val="04FC04"/>
                </a:solidFill>
                <a:latin typeface="Arial Black" panose="020B0A04020102020204" pitchFamily="34" charset="0"/>
              </a:rPr>
              <a:t>PARA INTERAGIR</a:t>
            </a:r>
            <a:endParaRPr lang="pt-BR" sz="4000" dirty="0">
              <a:solidFill>
                <a:srgbClr val="04FC04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569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443345"/>
            <a:ext cx="111390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O CALOR SINTO FRIO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 ÁGUA SINTO SEDE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E,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TODOS MORREM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...CAOS TOTAL.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 TERRA SINTO FALTA DO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ÚTERO MATERNAL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48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5"/>
            <a:ext cx="12192000" cy="71905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90945"/>
            <a:ext cx="1145770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SEM O AR NÃO RESPIRO</a:t>
            </a:r>
            <a:b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SEM O FOGO SINTO SEM ENERGIA</a:t>
            </a:r>
            <a:r>
              <a:rPr lang="pt-BR" sz="3600" i="1">
                <a:solidFill>
                  <a:srgbClr val="FFFF00"/>
                </a:solidFill>
                <a:latin typeface="Arial Black" panose="020B0A04020102020204" pitchFamily="34" charset="0"/>
              </a:rPr>
              <a:t/>
            </a:r>
            <a:br>
              <a:rPr lang="pt-BR" sz="3600" i="1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600" i="1" smtClean="0">
                <a:solidFill>
                  <a:srgbClr val="FFFF00"/>
                </a:solidFill>
                <a:latin typeface="Arial Black" panose="020B0A04020102020204" pitchFamily="34" charset="0"/>
              </a:rPr>
              <a:t>SEM O </a:t>
            </a:r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ÉTER NADA SE </a:t>
            </a:r>
            <a:r>
              <a:rPr lang="pt-BR" sz="3600" i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FAZ, NADA SE CRIA</a:t>
            </a:r>
            <a:r>
              <a:rPr lang="pt-BR" sz="4000" i="1" dirty="0">
                <a:solidFill>
                  <a:srgbClr val="FFFF00"/>
                </a:solidFill>
                <a:latin typeface="Arial Black" panose="020B0A04020102020204" pitchFamily="34" charset="0"/>
              </a:rPr>
              <a:t/>
            </a:r>
            <a:br>
              <a:rPr lang="pt-BR" sz="4000" i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endParaRPr lang="pt-BR" sz="40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086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18655"/>
            <a:ext cx="11402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O VERBO NADA SE CRIA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MAR E FLORESTAS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VAI-SE A ALEGRIA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AS PEDRAS NÃO TEM CHÃO</a:t>
            </a:r>
          </a:p>
        </p:txBody>
      </p:sp>
    </p:spTree>
    <p:extLst>
      <p:ext uri="{BB962C8B-B14F-4D97-AF65-F5344CB8AC3E}">
        <p14:creationId xmlns:p14="http://schemas.microsoft.com/office/powerpoint/2010/main" val="60006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344400" cy="717665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2509" y="221673"/>
            <a:ext cx="118594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O OCENAO NÃO TEM PEIXES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 FLORESTA NÃO TEM ECOSISTEMA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 SEMENTE NÃO TEM PLANTAS</a:t>
            </a:r>
          </a:p>
        </p:txBody>
      </p:sp>
    </p:spTree>
    <p:extLst>
      <p:ext uri="{BB962C8B-B14F-4D97-AF65-F5344CB8AC3E}">
        <p14:creationId xmlns:p14="http://schemas.microsoft.com/office/powerpoint/2010/main" val="1174615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401782"/>
            <a:ext cx="115408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O AMOR NINGUÉM COLHE 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FLORES NÃO HÁ FRUTOS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FRUTOS NÃO HÁ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ALIMENTOS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ALIMENTOS NÃO HÁ VIDA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409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7"/>
            <a:ext cx="12192000" cy="7148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15636"/>
            <a:ext cx="113884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BIODIVERDIDADE NÃO HÁ VIDA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O PLANETA EU NÃO EXISTO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VIDA NADA SOU, NADA É...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485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945"/>
            <a:ext cx="12191999" cy="73706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180109"/>
            <a:ext cx="112498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NADA, NADA VALE A PENA SER...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O SER É SER VIDA E EVOLUÇAO...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É SER TERRA, ÁGUA, AR, FOGO E ÉTER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...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NÃO HÁ NOUS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...CRIAÇÃO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32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4182" y="360218"/>
            <a:ext cx="116378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PARA TER VIDA EM AÇÃO</a:t>
            </a:r>
            <a:r>
              <a:rPr lang="pt-BR" sz="3600" i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...NÃO PODE SER,</a:t>
            </a:r>
            <a:br>
              <a:rPr lang="pt-BR" sz="3600" i="1" dirty="0" smtClean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600" i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SEM </a:t>
            </a:r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CONSCIÊNCIA </a:t>
            </a:r>
            <a:r>
              <a:rPr lang="pt-BR" sz="3600" i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ECOLÓGICA.</a:t>
            </a:r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/>
            </a:r>
            <a:b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SEM PLANETA NO FUTURO, O CAOS , O NADA...A MORTE</a:t>
            </a:r>
            <a:r>
              <a:rPr lang="pt-BR" sz="3600" i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...EXTINÇÃO.</a:t>
            </a:r>
            <a:endParaRPr lang="pt-BR" sz="36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94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6"/>
            <a:ext cx="12192000" cy="699654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8655" y="249382"/>
            <a:ext cx="11346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NÃO VALE A PENA SER OU TER...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TUDO FICA PARA TRÁS, PARA A ESCURIDÃO DO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NADA, BURACO NEGRO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LUZ SE APAGA E AS CORTINAS DA VIDA SE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FECHAM, NÃO HÁ SER.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37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383"/>
            <a:ext cx="12288981" cy="71489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43345"/>
            <a:ext cx="116932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A PRESERVAÇÃO DO PLANETA É VIDA E ENERGIA CÓSMICA...</a:t>
            </a:r>
            <a:b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É OUVIR A VOZ DA NATUREZA...</a:t>
            </a:r>
            <a:b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600" i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ALEGRAR-SE </a:t>
            </a:r>
            <a:r>
              <a:rPr lang="pt-BR" sz="3600" i="1" dirty="0">
                <a:solidFill>
                  <a:srgbClr val="FFFF00"/>
                </a:solidFill>
                <a:latin typeface="Arial Black" panose="020B0A04020102020204" pitchFamily="34" charset="0"/>
              </a:rPr>
              <a:t>A </a:t>
            </a:r>
            <a:r>
              <a:rPr lang="pt-BR" sz="3600" i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CADA AMANHECER...CONTEMPLAR CADA BELEZA.</a:t>
            </a:r>
            <a:endParaRPr lang="pt-BR" sz="36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95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316691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49382"/>
            <a:ext cx="1148541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VIVER PLENAMENTE </a:t>
            </a:r>
            <a:r>
              <a:rPr lang="pt-BR" sz="36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COMO </a:t>
            </a:r>
            <a: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FILHOS DA </a:t>
            </a:r>
            <a:r>
              <a:rPr lang="pt-BR" sz="36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TERRA QUE </a:t>
            </a:r>
            <a: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DEUS CUIDA COM TANTO ZELO E AMOR</a:t>
            </a:r>
            <a:r>
              <a:rPr lang="pt-BR" sz="36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...</a:t>
            </a:r>
            <a:r>
              <a:rPr lang="pt-BR" sz="54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Constrói</a:t>
            </a:r>
            <a: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TENTANDO SALVAR O QUE O HOMEM DESTRÓI...</a:t>
            </a:r>
            <a:br>
              <a:rPr lang="pt-BR" sz="3600" b="1" dirty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pt-BR" sz="3600" b="1" dirty="0">
              <a:solidFill>
                <a:srgbClr val="04FC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922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98764"/>
            <a:ext cx="113330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COM CONSCIENTIZAÇÃO E CUIDADOS, É </a:t>
            </a:r>
            <a:r>
              <a:rPr lang="pt-BR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PRECISO,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PARA 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AINDA SIM, E CONTEMPLARMOS TANTA BELEZA SEM PAR</a:t>
            </a:r>
            <a:b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ESTE PARAÍSO QUE SÓ DEUS PODE </a:t>
            </a:r>
            <a:r>
              <a:rPr lang="pt-BR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CRIAR 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POR </a:t>
            </a:r>
            <a:r>
              <a:rPr lang="pt-BR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NÓS. PARA AMAR, AMAR, AMAR.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pt-BR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03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706581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1891" y="1593272"/>
            <a:ext cx="107926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PARA HABITARMOS E PRESERVARMOS</a:t>
            </a:r>
            <a:br>
              <a:rPr lang="pt-BR" sz="3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ESTA NOSSA CASA A MÃE TERRA...</a:t>
            </a:r>
            <a:br>
              <a:rPr lang="pt-BR" sz="3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COM PAZ PROFUNDA E IGUALDADE</a:t>
            </a:r>
          </a:p>
        </p:txBody>
      </p:sp>
    </p:spTree>
    <p:extLst>
      <p:ext uri="{BB962C8B-B14F-4D97-AF65-F5344CB8AC3E}">
        <p14:creationId xmlns:p14="http://schemas.microsoft.com/office/powerpoint/2010/main" val="82643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401782"/>
            <a:ext cx="11457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LIBERDADE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FRATERNIDADE E RESPEITO...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HARMONIA,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LUZ, VIDA E AMOR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...ETERNAMENTE</a:t>
            </a:r>
            <a:r>
              <a:rPr lang="pt-BR" dirty="0"/>
              <a:t>....</a:t>
            </a:r>
          </a:p>
        </p:txBody>
      </p:sp>
    </p:spTree>
    <p:extLst>
      <p:ext uri="{BB962C8B-B14F-4D97-AF65-F5344CB8AC3E}">
        <p14:creationId xmlns:p14="http://schemas.microsoft.com/office/powerpoint/2010/main" val="191834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346364"/>
            <a:ext cx="109589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PENSANDO SEMPRE NA BELEZA DA MÃE TERRA</a:t>
            </a:r>
            <a:br>
              <a:rPr lang="pt-BR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NO TESOURO QUE É VIVER</a:t>
            </a:r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...</a:t>
            </a:r>
          </a:p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MISTÉRIOS DO SABER, ENTENDER. </a:t>
            </a:r>
            <a:endParaRPr lang="pt-BR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8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302836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-152400"/>
            <a:ext cx="11845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04FC04"/>
                </a:solidFill>
                <a:latin typeface="Arial Black" panose="020B0A04020102020204" pitchFamily="34" charset="0"/>
              </a:rPr>
              <a:t>PLANETA SEM VIDA É PLANETA MORTO.</a:t>
            </a:r>
          </a:p>
          <a:p>
            <a:r>
              <a:rPr lang="pt-BR" sz="3600" dirty="0" smtClean="0">
                <a:solidFill>
                  <a:srgbClr val="04FC04"/>
                </a:solidFill>
                <a:latin typeface="Arial Black" panose="020B0A04020102020204" pitchFamily="34" charset="0"/>
              </a:rPr>
              <a:t>A LEI DO AGORA É A SUSTENTABILIDADE</a:t>
            </a:r>
          </a:p>
          <a:p>
            <a:r>
              <a:rPr lang="pt-BR" sz="3600" dirty="0" smtClean="0">
                <a:solidFill>
                  <a:srgbClr val="04FC04"/>
                </a:solidFill>
                <a:latin typeface="Arial Black" panose="020B0A04020102020204" pitchFamily="34" charset="0"/>
              </a:rPr>
              <a:t>A PRESERVAÇÃO SÉRIA E SISTEMÁTICA.</a:t>
            </a:r>
          </a:p>
          <a:p>
            <a:r>
              <a:rPr lang="pt-BR" sz="3600" dirty="0" smtClean="0">
                <a:solidFill>
                  <a:srgbClr val="04FC04"/>
                </a:solidFill>
                <a:latin typeface="Arial Black" panose="020B0A04020102020204" pitchFamily="34" charset="0"/>
              </a:rPr>
              <a:t>POIS, MATÉRIA PRIMA SE ESGOTA</a:t>
            </a:r>
          </a:p>
          <a:p>
            <a:r>
              <a:rPr lang="pt-BR" sz="3600" dirty="0" smtClean="0">
                <a:solidFill>
                  <a:srgbClr val="04FC04"/>
                </a:solidFill>
                <a:latin typeface="Arial Black" panose="020B0A04020102020204" pitchFamily="34" charset="0"/>
              </a:rPr>
              <a:t> E A HUMANIDADE PODE EXPIRAR</a:t>
            </a:r>
            <a:r>
              <a:rPr lang="pt-BR" sz="36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52301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1073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6364" y="207818"/>
            <a:ext cx="1184563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4F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VIDA SE APAGA...TANTA BELEZA MORTA E PERDIDA PELO EGOÍSMO E CONSUMISMO HUMANO</a:t>
            </a:r>
          </a:p>
          <a:p>
            <a:endParaRPr lang="pt-BR" sz="4000" b="1" dirty="0" smtClean="0">
              <a:solidFill>
                <a:srgbClr val="04FC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AINDA HÁ TEMPO</a:t>
            </a:r>
          </a:p>
          <a:p>
            <a:pPr algn="ctr"/>
            <a:r>
              <a:rPr lang="pt-BR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SALVAR </a:t>
            </a:r>
          </a:p>
          <a:p>
            <a:pPr algn="ctr"/>
            <a:r>
              <a:rPr lang="pt-BR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NOSSO LAR</a:t>
            </a:r>
            <a:endParaRPr lang="pt-BR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03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0"/>
            <a:ext cx="11804072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4FC04"/>
                </a:solidFill>
              </a:rPr>
              <a:t>TEXTO: NORMA APARECIDA SILVEIRA DE MORAES</a:t>
            </a:r>
          </a:p>
          <a:p>
            <a:r>
              <a:rPr lang="pt-BR" sz="4000" b="1" dirty="0" smtClean="0">
                <a:solidFill>
                  <a:srgbClr val="04FC04"/>
                </a:solidFill>
              </a:rPr>
              <a:t>FORMATAÇÃO: </a:t>
            </a:r>
            <a:r>
              <a:rPr lang="pt-BR" sz="3600" b="1" dirty="0" smtClean="0">
                <a:solidFill>
                  <a:srgbClr val="04FC04"/>
                </a:solidFill>
              </a:rPr>
              <a:t>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MÚSICA: JOHN LENNON- SO THIS IS CRISTMAS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IMAGEM: INTERNET- GOOGLE, FACEBOOCK, PESSOAIS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DATA: 31/10/2013 - POEMA -</a:t>
            </a:r>
            <a:r>
              <a:rPr lang="pt-BR" sz="40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1</a:t>
            </a:r>
            <a:r>
              <a:rPr lang="pt-BR" sz="4000" b="1" u="sng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9/1</a:t>
            </a:r>
            <a:r>
              <a:rPr lang="pt-BR" sz="40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1/10</a:t>
            </a:r>
          </a:p>
          <a:p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CIDADE: SUZANO SÃO PAULO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 DIVULGAÇÃO: WWW.SERGRASAN.COM/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NORMASILVEIRAMORAESSLIDES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“ NÃO ADIANTA FALAR EM ECOLOGIA, EM PRESERVAÇÃO, EM CUIDAR DO PLANETA SE NÃO COMEÇARMOS EM NOSSAS CASAS...”</a:t>
            </a: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13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318</Words>
  <Application>Microsoft Office PowerPoint</Application>
  <PresentationFormat>Widescreen</PresentationFormat>
  <Paragraphs>56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34</cp:revision>
  <dcterms:created xsi:type="dcterms:W3CDTF">2013-10-31T20:55:27Z</dcterms:created>
  <dcterms:modified xsi:type="dcterms:W3CDTF">2013-11-03T18:24:29Z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