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6" r:id="rId5"/>
    <p:sldId id="259" r:id="rId6"/>
    <p:sldId id="260" r:id="rId7"/>
    <p:sldId id="262" r:id="rId8"/>
    <p:sldId id="261" r:id="rId9"/>
    <p:sldId id="264" r:id="rId10"/>
    <p:sldId id="265" r:id="rId11"/>
    <p:sldId id="267" r:id="rId12"/>
    <p:sldId id="268" r:id="rId13"/>
    <p:sldId id="263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5706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3710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3018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1803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9064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2843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9285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364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7439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6630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6113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D03CA-D390-4889-B03E-4615B85459F3}" type="datetimeFigureOut">
              <a:rPr lang="pt-BR" smtClean="0"/>
              <a:t>16/12/2016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DCAA7-543F-4671-AEAF-A6CF887CCC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830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52400" y="277091"/>
            <a:ext cx="8756073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solidFill>
                  <a:srgbClr val="00206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QUEM É O</a:t>
            </a:r>
          </a:p>
          <a:p>
            <a:pPr algn="ctr"/>
            <a:r>
              <a:rPr lang="pt-BR" sz="8000" b="1" dirty="0" smtClean="0">
                <a:solidFill>
                  <a:srgbClr val="00206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BRASIL?</a:t>
            </a:r>
          </a:p>
          <a:p>
            <a:pPr algn="ctr"/>
            <a:endParaRPr lang="pt-BR" sz="3200" b="1" dirty="0"/>
          </a:p>
          <a:p>
            <a:pPr algn="ctr"/>
            <a:r>
              <a:rPr lang="pt-BR" sz="3200" b="1" dirty="0" smtClean="0">
                <a:solidFill>
                  <a:srgbClr val="00B050"/>
                </a:solidFill>
              </a:rPr>
              <a:t>CORDEL E FORMATAÇÃO</a:t>
            </a:r>
          </a:p>
          <a:p>
            <a:pPr algn="ctr"/>
            <a:r>
              <a:rPr lang="pt-BR" sz="3200" b="1" dirty="0" smtClean="0">
                <a:solidFill>
                  <a:srgbClr val="00B050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40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681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750" advClick="0" advTm="22000">
        <p15:prstTrans prst="crush"/>
        <p:sndAc>
          <p:stSnd loop="1">
            <p:snd r:embed="rId2" name="Gilberto Gil_ se quiser falar com Deus 2.56 cut 8bts.wav"/>
          </p:stSnd>
        </p:sndAc>
      </p:transition>
    </mc:Choice>
    <mc:Fallback>
      <p:transition spd="slow" advClick="0" advTm="22000">
        <p:fade/>
        <p:sndAc>
          <p:stSnd loop="1">
            <p:snd r:embed="rId2" name="Gilberto Gil_ se quiser falar com Deus 2.56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6364" y="318655"/>
            <a:ext cx="895003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o povo tanto sofrimento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Toda conta para ele pagar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cada ano mais trabalhar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emprego </a:t>
            </a: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povo perdendo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corrupção permanecendo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Comércio </a:t>
            </a: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portas fechando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Empresas desempregando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05253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152400"/>
            <a:ext cx="87006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país está só encolhendo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dividendos se perdendo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Só se fala é na corrupção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Tanta gente rouba a nação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Esta crise só prevalecendo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povo vai sendo penalizado</a:t>
            </a:r>
          </a:p>
        </p:txBody>
      </p:sp>
    </p:spTree>
    <p:extLst>
      <p:ext uri="{BB962C8B-B14F-4D97-AF65-F5344CB8AC3E}">
        <p14:creationId xmlns:p14="http://schemas.microsoft.com/office/powerpoint/2010/main" val="2637288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80109"/>
            <a:ext cx="85066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inventaram para arrebentar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reforma da Previdência, 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PEC 55 da morte certa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poucos vão chegar lá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 aposentar com mais idade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Vão trabalhar em quantidade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Sobre-humana, vai pesar</a:t>
            </a:r>
          </a:p>
        </p:txBody>
      </p:sp>
    </p:spTree>
    <p:extLst>
      <p:ext uri="{BB962C8B-B14F-4D97-AF65-F5344CB8AC3E}">
        <p14:creationId xmlns:p14="http://schemas.microsoft.com/office/powerpoint/2010/main" val="999421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52400"/>
            <a:ext cx="87145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sempre com desigualdade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quem paga vai aposentar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70 anos integralmente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o públicos com 65 anos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quem paga é o trabalhador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trabalha no setor privado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é descontado no salário</a:t>
            </a:r>
          </a:p>
        </p:txBody>
      </p:sp>
    </p:spTree>
    <p:extLst>
      <p:ext uri="{BB962C8B-B14F-4D97-AF65-F5344CB8AC3E}">
        <p14:creationId xmlns:p14="http://schemas.microsoft.com/office/powerpoint/2010/main" val="3555895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80109"/>
            <a:ext cx="86036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sua mensal contribuição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dízimo da aposentadoria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como há injustiça social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tratamento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tão desigual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outro setor da polícia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Dos juízes, políticos, é demais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passa do teto do INSS</a:t>
            </a:r>
          </a:p>
        </p:txBody>
      </p:sp>
    </p:spTree>
    <p:extLst>
      <p:ext uri="{BB962C8B-B14F-4D97-AF65-F5344CB8AC3E}">
        <p14:creationId xmlns:p14="http://schemas.microsoft.com/office/powerpoint/2010/main" val="849401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332509"/>
            <a:ext cx="86313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Mesmo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quem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ganha muito bem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setor,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trabalhador privado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teto para eles é tão igual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Continua até trabalhando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o padrão de vida cai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tanta confusão, Meu Jesus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Nesta terra de tanta injustiça</a:t>
            </a:r>
          </a:p>
        </p:txBody>
      </p:sp>
    </p:spTree>
    <p:extLst>
      <p:ext uri="{BB962C8B-B14F-4D97-AF65-F5344CB8AC3E}">
        <p14:creationId xmlns:p14="http://schemas.microsoft.com/office/powerpoint/2010/main" val="2070615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96982"/>
            <a:ext cx="89777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Brasil pertence a quem?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trabalhador é João ninguém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leva nas costas o Brasil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labor até insalubre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perigo, de sol a sol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chuva, mina,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empresa</a:t>
            </a:r>
            <a:endParaRPr lang="pt-BR" sz="36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Ele entrega a sua vida</a:t>
            </a:r>
          </a:p>
        </p:txBody>
      </p:sp>
    </p:spTree>
    <p:extLst>
      <p:ext uri="{BB962C8B-B14F-4D97-AF65-F5344CB8AC3E}">
        <p14:creationId xmlns:p14="http://schemas.microsoft.com/office/powerpoint/2010/main" val="403488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80109"/>
            <a:ext cx="87976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Brasil é dos “espertos”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saqueiam na corrupção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Ou vendem o país na privatização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Sempre levando o p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rêmio</a:t>
            </a:r>
            <a:endParaRPr lang="pt-BR" sz="36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Nas negociatas em questão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Brasil é de quem, afinal?</a:t>
            </a:r>
          </a:p>
        </p:txBody>
      </p:sp>
    </p:spTree>
    <p:extLst>
      <p:ext uri="{BB962C8B-B14F-4D97-AF65-F5344CB8AC3E}">
        <p14:creationId xmlns:p14="http://schemas.microsoft.com/office/powerpoint/2010/main" val="2100928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04800"/>
            <a:ext cx="83958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Dos estrangeiros o filé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resta,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pobre ralé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trabalho, o esforço diário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desigualdade social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o ricos precisam de pobres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a manutenção de seus bens.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mão de obra bem barata...</a:t>
            </a: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sobrar o bom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lucro, a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nata.</a:t>
            </a:r>
          </a:p>
        </p:txBody>
      </p:sp>
    </p:spTree>
    <p:extLst>
      <p:ext uri="{BB962C8B-B14F-4D97-AF65-F5344CB8AC3E}">
        <p14:creationId xmlns:p14="http://schemas.microsoft.com/office/powerpoint/2010/main" val="1229385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93964"/>
            <a:ext cx="9268691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0"/>
            <a:ext cx="8534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Brasil é um país tão amado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 </a:t>
            </a:r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ele </a:t>
            </a: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temos muito trabalhado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Aqui gostamos de crescer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Junto dele sempre viver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o trabalhador é sofredor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Cala na injustiça de sua dor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aposta na esperança 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num futuro tem confiança</a:t>
            </a:r>
          </a:p>
        </p:txBody>
      </p:sp>
    </p:spTree>
    <p:extLst>
      <p:ext uri="{BB962C8B-B14F-4D97-AF65-F5344CB8AC3E}">
        <p14:creationId xmlns:p14="http://schemas.microsoft.com/office/powerpoint/2010/main" val="3572667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49382"/>
            <a:ext cx="84097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brasileiro é homem de fé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Mesmo pobre andando a pé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Fincou a vida neste lindo rincão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ficará sempre neste chão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Lutando tão bravamente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 tanto amor simplesmente</a:t>
            </a: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este Brasil protegido por </a:t>
            </a:r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Deus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nosso coração do planeta</a:t>
            </a:r>
            <a:endParaRPr lang="pt-BR" sz="32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99886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93964"/>
            <a:ext cx="871450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QUEM É O BRASIL?</a:t>
            </a:r>
          </a:p>
          <a:p>
            <a:pPr algn="ctr"/>
            <a:endParaRPr lang="pt-BR" sz="2800" b="1" dirty="0" smtClean="0"/>
          </a:p>
          <a:p>
            <a:pPr algn="ctr"/>
            <a:r>
              <a:rPr lang="pt-BR" sz="2800" b="1" dirty="0" smtClean="0"/>
              <a:t>CORDEL E FORMATAÇÃO</a:t>
            </a:r>
          </a:p>
          <a:p>
            <a:pPr algn="ctr"/>
            <a:r>
              <a:rPr lang="pt-BR" sz="2800" b="1" dirty="0" smtClean="0"/>
              <a:t>NORMA APARECIDA SILVEIRA DE MORAES</a:t>
            </a:r>
          </a:p>
          <a:p>
            <a:pPr algn="ctr"/>
            <a:r>
              <a:rPr lang="pt-BR" sz="2800" b="1" dirty="0" smtClean="0"/>
              <a:t>IMAGENS PESSOAIS ESTA FLOR É VERDE E AMARELA</a:t>
            </a:r>
          </a:p>
          <a:p>
            <a:pPr algn="ctr"/>
            <a:r>
              <a:rPr lang="pt-BR" sz="2800" b="1" dirty="0" smtClean="0"/>
              <a:t>AS CORES DA BANDEIRA DO BRASIL.</a:t>
            </a:r>
          </a:p>
          <a:p>
            <a:pPr algn="ctr"/>
            <a:r>
              <a:rPr lang="pt-BR" sz="2800" b="1" dirty="0" smtClean="0"/>
              <a:t>MÚSICA: Quero falar com Deus Gilberto Gil</a:t>
            </a:r>
          </a:p>
          <a:p>
            <a:pPr algn="ctr"/>
            <a:endParaRPr lang="pt-BR" sz="2800" b="1" dirty="0" smtClean="0"/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28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7693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2000">
        <p15:prstTrans prst="fracture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471</Words>
  <Application>Microsoft Office PowerPoint</Application>
  <PresentationFormat>Apresentação na tela (4:3)</PresentationFormat>
  <Paragraphs>101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2016-12-16T20:14:21Z</dcterms:created>
  <dcterms:modified xsi:type="dcterms:W3CDTF">2016-12-16T23:51:23Z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