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7" r:id="rId2"/>
    <p:sldId id="258" r:id="rId3"/>
    <p:sldId id="259" r:id="rId4"/>
    <p:sldId id="260" r:id="rId5"/>
    <p:sldId id="261" r:id="rId6"/>
    <p:sldId id="262" r:id="rId7"/>
    <p:sldId id="274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75" r:id="rId3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5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CAD251-065B-45F3-87F7-7622BA397D73}" type="datetimeFigureOut">
              <a:rPr lang="pt-BR" smtClean="0"/>
              <a:t>27/10/2013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274389-E32D-4D94-BB5F-CD7C83041F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2570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274389-E32D-4D94-BB5F-CD7C83041FC6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5937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8C329-95A9-4B6E-B5B1-45C801DCB736}" type="datetimeFigureOut">
              <a:rPr lang="pt-BR" smtClean="0"/>
              <a:t>27/10/2013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1623F-989F-4AD9-AD4E-E4C18B2BE3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2674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8C329-95A9-4B6E-B5B1-45C801DCB736}" type="datetimeFigureOut">
              <a:rPr lang="pt-BR" smtClean="0"/>
              <a:t>27/10/2013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1623F-989F-4AD9-AD4E-E4C18B2BE3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5699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8C329-95A9-4B6E-B5B1-45C801DCB736}" type="datetimeFigureOut">
              <a:rPr lang="pt-BR" smtClean="0"/>
              <a:t>27/10/2013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1623F-989F-4AD9-AD4E-E4C18B2BE3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4809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8C329-95A9-4B6E-B5B1-45C801DCB736}" type="datetimeFigureOut">
              <a:rPr lang="pt-BR" smtClean="0"/>
              <a:t>27/10/2013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1623F-989F-4AD9-AD4E-E4C18B2BE3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7461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8C329-95A9-4B6E-B5B1-45C801DCB736}" type="datetimeFigureOut">
              <a:rPr lang="pt-BR" smtClean="0"/>
              <a:t>27/10/2013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1623F-989F-4AD9-AD4E-E4C18B2BE3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0353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8C329-95A9-4B6E-B5B1-45C801DCB736}" type="datetimeFigureOut">
              <a:rPr lang="pt-BR" smtClean="0"/>
              <a:t>27/10/2013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1623F-989F-4AD9-AD4E-E4C18B2BE3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1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8C329-95A9-4B6E-B5B1-45C801DCB736}" type="datetimeFigureOut">
              <a:rPr lang="pt-BR" smtClean="0"/>
              <a:t>27/10/2013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1623F-989F-4AD9-AD4E-E4C18B2BE3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879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8C329-95A9-4B6E-B5B1-45C801DCB736}" type="datetimeFigureOut">
              <a:rPr lang="pt-BR" smtClean="0"/>
              <a:t>27/10/2013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1623F-989F-4AD9-AD4E-E4C18B2BE3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6166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8C329-95A9-4B6E-B5B1-45C801DCB736}" type="datetimeFigureOut">
              <a:rPr lang="pt-BR" smtClean="0"/>
              <a:t>27/10/2013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1623F-989F-4AD9-AD4E-E4C18B2BE3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940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8C329-95A9-4B6E-B5B1-45C801DCB736}" type="datetimeFigureOut">
              <a:rPr lang="pt-BR" smtClean="0"/>
              <a:t>27/10/2013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1623F-989F-4AD9-AD4E-E4C18B2BE3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5793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8C329-95A9-4B6E-B5B1-45C801DCB736}" type="datetimeFigureOut">
              <a:rPr lang="pt-BR" smtClean="0"/>
              <a:t>27/10/2013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21623F-989F-4AD9-AD4E-E4C18B2BE3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91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F8C329-95A9-4B6E-B5B1-45C801DCB736}" type="datetimeFigureOut">
              <a:rPr lang="pt-BR" smtClean="0"/>
              <a:t>27/10/2013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21623F-989F-4AD9-AD4E-E4C18B2BE3E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9495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hyperlink" Target="http://www.sergrasan.com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49382" y="415636"/>
            <a:ext cx="11554691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6000" b="1" dirty="0" smtClean="0"/>
          </a:p>
          <a:p>
            <a:pPr algn="ctr"/>
            <a:r>
              <a:rPr lang="pt-BR" sz="6000" b="1" dirty="0" smtClean="0">
                <a:latin typeface="AR BLANCA" panose="02000000000000000000" pitchFamily="2" charset="0"/>
              </a:rPr>
              <a:t>QUEM ESCUTA </a:t>
            </a:r>
          </a:p>
          <a:p>
            <a:pPr algn="ctr"/>
            <a:r>
              <a:rPr lang="pt-BR" sz="6000" b="1" dirty="0" smtClean="0">
                <a:latin typeface="AR BLANCA" panose="02000000000000000000" pitchFamily="2" charset="0"/>
              </a:rPr>
              <a:t>COMPREENDE E PERDOA...</a:t>
            </a:r>
          </a:p>
          <a:p>
            <a:pPr algn="ctr"/>
            <a:r>
              <a:rPr lang="pt-BR" dirty="0" smtClean="0"/>
              <a:t>09/05/11</a:t>
            </a:r>
            <a:r>
              <a:rPr lang="pt-BR" sz="4000" dirty="0" smtClean="0"/>
              <a:t/>
            </a:r>
            <a:br>
              <a:rPr lang="pt-BR" sz="4000" dirty="0" smtClean="0"/>
            </a:br>
            <a:r>
              <a:rPr lang="pt-B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Autoria: Norma Ap. Silveira de Moraes</a:t>
            </a:r>
          </a:p>
          <a:p>
            <a:pPr algn="ctr"/>
            <a:endParaRPr lang="pt-BR" sz="4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5"/>
            </a:endParaRPr>
          </a:p>
          <a:p>
            <a:pPr algn="ctr"/>
            <a:r>
              <a:rPr lang="pt-BR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WWW.SERGRASAN.COM</a:t>
            </a:r>
            <a:endParaRPr lang="pt-BR" sz="4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Espaço Reservado para Data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8D50E-E7E4-43FA-BC33-87BF6D99AB56}" type="datetime1">
              <a:rPr lang="pt-BR" smtClean="0"/>
              <a:t>27/10/2013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0302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  <p:sndAc>
          <p:stSnd loop="1">
            <p:snd r:embed="rId3" name="110_andre_rieu-amigos_para_siempre.wav"/>
          </p:stSnd>
        </p:sndAc>
      </p:transition>
    </mc:Choice>
    <mc:Fallback xmlns="">
      <p:transition spd="slow" advClick="0" advTm="18000">
        <p:fade/>
        <p:sndAc>
          <p:stSnd loop="1">
            <p:snd r:embed="rId6" name="110_andre_rieu-amigos_para_siempr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512618"/>
            <a:ext cx="1169323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Compreender não significa que se entende o comportamento ou aceita...Mas é só escutando e dialogando que se pode perdoar. Entretanto há também o perdão silencioso que nem a pessoa que ofendeu imagina que está acontecendo. Depende muito e fundamentalmente da evolução espiritual que varia de pessoa para pessoa. 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2677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429491"/>
            <a:ext cx="115962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cs typeface="Aharoni" panose="02010803020104030203" pitchFamily="2" charset="-79"/>
              </a:rPr>
              <a:t>Quem escuta,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cs typeface="Aharoni" panose="02010803020104030203" pitchFamily="2" charset="-79"/>
              </a:rPr>
              <a:t>pensa. Quem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cs typeface="Aharoni" panose="02010803020104030203" pitchFamily="2" charset="-79"/>
              </a:rPr>
              <a:t>escuta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cs typeface="Aharoni" panose="02010803020104030203" pitchFamily="2" charset="-79"/>
              </a:rPr>
              <a:t>entende. Quem escuta reflete sobre as duas partes...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cs typeface="Aharoni" panose="02010803020104030203" pitchFamily="2" charset="-79"/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cs typeface="Aharoni" panose="02010803020104030203" pitchFamily="2" charset="-79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cs typeface="Aharoni" panose="02010803020104030203" pitchFamily="2" charset="-79"/>
              </a:rPr>
              <a:t>Quem escuta perdoa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cs typeface="Aharoni" panose="02010803020104030203" pitchFamily="2" charset="-79"/>
              </a:rPr>
              <a:t>. No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cs typeface="Aharoni" panose="02010803020104030203" pitchFamily="2" charset="-79"/>
              </a:rPr>
              <a:t>silêncio da alma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cs typeface="Aharoni" panose="02010803020104030203" pitchFamily="2" charset="-79"/>
              </a:rPr>
              <a:t>humana,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cs typeface="Aharoni" panose="02010803020104030203" pitchFamily="2" charset="-79"/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cs typeface="Aharoni" panose="02010803020104030203" pitchFamily="2" charset="-79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cs typeface="Aharoni" panose="02010803020104030203" pitchFamily="2" charset="-79"/>
              </a:rPr>
              <a:t>de sentimentos mais nobres</a:t>
            </a:r>
          </a:p>
        </p:txBody>
      </p:sp>
    </p:spTree>
    <p:extLst>
      <p:ext uri="{BB962C8B-B14F-4D97-AF65-F5344CB8AC3E}">
        <p14:creationId xmlns:p14="http://schemas.microsoft.com/office/powerpoint/2010/main" val="1729528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401782"/>
            <a:ext cx="113745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reconciliação se faz presente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Pois acredita e crê na justiça Divina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Não na justiça das próprias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mãos. E quem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sábio deixa nas mãos de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Deus...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44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4" y="0"/>
            <a:ext cx="12178145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12618" y="374073"/>
            <a:ext cx="1077883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Pois é Deus que sabe dos Seus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que vai na alma de cada um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que se leva-se no coração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Onde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outro não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 pode penetrar </a:t>
            </a:r>
          </a:p>
        </p:txBody>
      </p:sp>
    </p:spTree>
    <p:extLst>
      <p:ext uri="{BB962C8B-B14F-4D97-AF65-F5344CB8AC3E}">
        <p14:creationId xmlns:p14="http://schemas.microsoft.com/office/powerpoint/2010/main" val="3409311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4" y="526473"/>
            <a:ext cx="1106978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Mas onde o amor pode buscar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a esperança encontrar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tempo se encarrega de tudo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Dele ninguém escapa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1699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443345"/>
            <a:ext cx="1152698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pode ser belo seu jardim do coração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Onde lindas e variadas flores plantou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ue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sua vida de amor dignificou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só o bem querer encontrou</a:t>
            </a:r>
          </a:p>
        </p:txBody>
      </p:sp>
    </p:spTree>
    <p:extLst>
      <p:ext uri="{BB962C8B-B14F-4D97-AF65-F5344CB8AC3E}">
        <p14:creationId xmlns:p14="http://schemas.microsoft.com/office/powerpoint/2010/main" val="228809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360218"/>
            <a:ext cx="113884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Mesmo diante de tantas barreiras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são muralhas derrubadas pelo tempo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Crie sentimentos bons para o universo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te devolve num só verso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1171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360218"/>
            <a:ext cx="112776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Coisas boas e bons pensamentos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o coração não se cansa de desejar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Num bem querer incondicional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Buscando o amor universal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467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498764"/>
            <a:ext cx="1130530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Tão lindo ensinado por Cristo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Onde o perdão não machuca a alma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Mas sim quem não sabe fazê-lo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Pois o coração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está duro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como pedra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812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498764"/>
            <a:ext cx="11998036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Deus justará contas um dia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Quem faz o que não deseja pra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si mesmo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/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Está construindo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um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futuro amargo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Pois a justiça Divina tarda e não falha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a lei de causa e efeito vigorar</a:t>
            </a:r>
            <a:r>
              <a:rPr lang="pt-BR" dirty="0">
                <a:latin typeface="AR BLANCA" panose="02000000000000000000" pitchFamily="2" charset="0"/>
              </a:rPr>
              <a:t/>
            </a:r>
            <a:br>
              <a:rPr lang="pt-BR" dirty="0">
                <a:latin typeface="AR BLANCA" panose="02000000000000000000" pitchFamily="2" charset="0"/>
              </a:rPr>
            </a:br>
            <a:endParaRPr lang="pt-BR" dirty="0"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7760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401782"/>
            <a:ext cx="1149927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 que nenhuma pedra fique fora do lugar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o amor vença enfim nos corações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Pois todos podem recomeçar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Em cada reconciliação criar seu jardim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Onde lindas flores brotarão enfim</a:t>
            </a:r>
          </a:p>
        </p:txBody>
      </p:sp>
    </p:spTree>
    <p:extLst>
      <p:ext uri="{BB962C8B-B14F-4D97-AF65-F5344CB8AC3E}">
        <p14:creationId xmlns:p14="http://schemas.microsoft.com/office/powerpoint/2010/main" val="216047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457200"/>
            <a:ext cx="1151312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È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só querer promover esta mudança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de amor e luz enfim viver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irradiar para todos em volta o amor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do perdão sempre gera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agrega valores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poderoso e sem preço</a:t>
            </a:r>
            <a:endParaRPr lang="pt-B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846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75855" y="955963"/>
            <a:ext cx="1141614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 viver enfim em paz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deixar por conta de Deus sua vida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Pois Ele vela por nós quando o buscamos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confiamos nossa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vida, na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verdade do que </a:t>
            </a:r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Ele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prega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9729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401782"/>
            <a:ext cx="1113905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Vivendo seus valores de Filho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 paz que Jesus tanto falou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 cada alma e consciência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a felicidade viver para sempre</a:t>
            </a:r>
          </a:p>
        </p:txBody>
      </p:sp>
    </p:spTree>
    <p:extLst>
      <p:ext uri="{BB962C8B-B14F-4D97-AF65-F5344CB8AC3E}">
        <p14:creationId xmlns:p14="http://schemas.microsoft.com/office/powerpoint/2010/main" val="244548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471055"/>
            <a:ext cx="1091738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 fé de quem confia em seu Pai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tudo vê e sabe...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Ele faz o que acha necessário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Por saber a verdade 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não cometer injustiças também...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</a:b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98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387927"/>
            <a:ext cx="1170709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Felicidade na fé vive quem crê .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deixa falar com Deus seu coração 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Numa linda oração toda manhã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 despertar para a vida e para a lida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Felicidades a todos...</a:t>
            </a:r>
            <a:b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pt-BR" sz="4000" dirty="0"/>
              <a:t/>
            </a:r>
            <a:br>
              <a:rPr lang="pt-BR" sz="4000" dirty="0"/>
            </a:b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786755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3909" y="360218"/>
            <a:ext cx="1198418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“Muitas vezes é muito difícil perdoar, mas perdoar não é esquecer pois não tem como cortar da mente fatos ocorridos em nossas vidas. Entretanto perdoar significa também superar e recomeçar. </a:t>
            </a:r>
            <a:r>
              <a:rPr lang="pt-BR" sz="3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</a:t>
            </a:r>
            <a:r>
              <a:rPr lang="pt-BR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ao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importa se o outro não aceita seu perdão, não quer perdoar ou até mesmo a reconciliação. O mais importante é a paz na alma de quem perdoou...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7796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81891" y="498764"/>
            <a:ext cx="1131916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resto é com as consequências de cada ato que praticamos na existência terrena. Perdoar não é se rebaixar, perdoar é soltar da alma aquilo que a incomoda e causa dor. Perdoar é dar uma nova chance para si mesmo e para o outro se este merecer ou cada um recomeçar com mudanças positivas na vida, superando crises existenciais ”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49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12192000" cy="698269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93964" y="152400"/>
            <a:ext cx="1148541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perdão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ura a alma ferida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Diminui a carga de sofrimento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Evita embaraços e dor 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Pois o perdão é algum arrependimento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Ou acertos inconscientes de dois entes...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515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6" y="498763"/>
            <a:ext cx="113884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perdão é um atributo Divino dos Mestres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somente pregaram o verdadeiro amor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Quem faz mal terá o julgamento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Quem perdoa terá o remédio da cura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1031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12192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166255"/>
            <a:ext cx="1170709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Quem perdoa pode ou não estar errado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importante é soltar as amarras da mágoa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Seguir um novo rumo de esperança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o tempo tudo muda, tudo apaga 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Ou trás tudo novamente no tempo certo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9713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80109" y="1482437"/>
            <a:ext cx="1119447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Muitas vezes a ofensa é deveras tão grave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sofrimento causado é tão grande...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Mas e melhor retirar esta dor perdoando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Porque há a lei da causa e efeito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só Deus pode aplicar...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505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304800"/>
            <a:ext cx="115685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perdão nos leva a leveza da alma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 seguir um novo caminho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Novas portas e janelas se abrirão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Novas bênçãos de amor fluirão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6393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0836" y="0"/>
            <a:ext cx="116239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desfecho é uma nova ponte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Novos rumos desbravados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Com a atitude do perdão</a:t>
            </a: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Novos amigos virão, ou será uma grande </a:t>
            </a:r>
            <a:r>
              <a:rPr lang="pt-BR" sz="36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reconciliaçao</a:t>
            </a:r>
            <a:endParaRPr lang="pt-BR" sz="36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Então amigos para sempre serão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22420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429491"/>
            <a:ext cx="113607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perdão leva ao questionamento</a:t>
            </a:r>
          </a:p>
          <a:p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perdão leva ao autoconhecimento</a:t>
            </a:r>
          </a:p>
          <a:p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perdão leva a evolução</a:t>
            </a:r>
          </a:p>
          <a:p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perdão leva ao entendimento com Deus... </a:t>
            </a:r>
            <a:endParaRPr lang="pt-BR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380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63236" y="277091"/>
            <a:ext cx="1179021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perdão nos leva a libertação</a:t>
            </a:r>
          </a:p>
          <a:p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perdão nos liberta da angústia</a:t>
            </a:r>
          </a:p>
          <a:p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perdão nos dá a chance do recomeço</a:t>
            </a:r>
          </a:p>
          <a:p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perdão nos dá compreensão</a:t>
            </a:r>
          </a:p>
          <a:p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772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12192000" cy="70104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01782" y="484909"/>
            <a:ext cx="1167938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perdão é a terapia de Deus</a:t>
            </a:r>
          </a:p>
          <a:p>
            <a:r>
              <a:rPr lang="pt-BR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a catarse consigo mesmo</a:t>
            </a:r>
          </a:p>
          <a:p>
            <a:r>
              <a:rPr lang="pt-BR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perdão é um sentimentos dos fortes, porém...</a:t>
            </a:r>
          </a:p>
          <a:p>
            <a:r>
              <a:rPr lang="pt-BR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Daquele que supera suas fraquezas também</a:t>
            </a:r>
            <a:endParaRPr lang="pt-BR" sz="3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44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45127" y="471055"/>
            <a:ext cx="1134687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Eu te perdoo...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Você me perdoa...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Quem está certo?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Quem está errado?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Cada consciência é que dirá...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Ou somos vítimas do acaso...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HÁ TANTAS VIDAS, TANTAS MEMÓRIAS ADORMECIDAS PELO TEMPO...</a:t>
            </a:r>
          </a:p>
        </p:txBody>
      </p:sp>
    </p:spTree>
    <p:extLst>
      <p:ext uri="{BB962C8B-B14F-4D97-AF65-F5344CB8AC3E}">
        <p14:creationId xmlns:p14="http://schemas.microsoft.com/office/powerpoint/2010/main" val="3738596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0283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286" y="420914"/>
            <a:ext cx="1793767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solidFill>
                  <a:srgbClr val="00B0F0"/>
                </a:solidFill>
                <a:latin typeface="AR BLANCA" panose="02000000000000000000" pitchFamily="2" charset="0"/>
              </a:rPr>
              <a:t>Nada mais importa...</a:t>
            </a:r>
          </a:p>
          <a:p>
            <a:r>
              <a:rPr lang="pt-BR" sz="4000" dirty="0" smtClean="0">
                <a:solidFill>
                  <a:srgbClr val="00B0F0"/>
                </a:solidFill>
                <a:latin typeface="AR BLANCA" panose="02000000000000000000" pitchFamily="2" charset="0"/>
              </a:rPr>
              <a:t>Sou livre, sou superação</a:t>
            </a:r>
          </a:p>
          <a:p>
            <a:r>
              <a:rPr lang="pt-BR" sz="4000" dirty="0" smtClean="0">
                <a:solidFill>
                  <a:srgbClr val="00B0F0"/>
                </a:solidFill>
                <a:latin typeface="AR BLANCA" panose="02000000000000000000" pitchFamily="2" charset="0"/>
              </a:rPr>
              <a:t>Sou novo futuro radiante</a:t>
            </a:r>
          </a:p>
          <a:p>
            <a:r>
              <a:rPr lang="pt-BR" sz="4000" dirty="0" smtClean="0">
                <a:solidFill>
                  <a:srgbClr val="00B0F0"/>
                </a:solidFill>
                <a:latin typeface="AR BLANCA" panose="02000000000000000000" pitchFamily="2" charset="0"/>
              </a:rPr>
              <a:t>Vou rumo a libertação</a:t>
            </a:r>
          </a:p>
          <a:p>
            <a:r>
              <a:rPr lang="pt-BR" sz="4000" dirty="0" smtClean="0">
                <a:solidFill>
                  <a:srgbClr val="00B0F0"/>
                </a:solidFill>
                <a:latin typeface="AR BLANCA" panose="02000000000000000000" pitchFamily="2" charset="0"/>
              </a:rPr>
              <a:t>Nada mais me prende...</a:t>
            </a:r>
          </a:p>
          <a:p>
            <a:r>
              <a:rPr lang="pt-BR" sz="4000" dirty="0" smtClean="0">
                <a:solidFill>
                  <a:srgbClr val="00B0F0"/>
                </a:solidFill>
                <a:latin typeface="AR BLANCA" panose="02000000000000000000" pitchFamily="2" charset="0"/>
              </a:rPr>
              <a:t>Estou de bem comigo</a:t>
            </a:r>
          </a:p>
          <a:p>
            <a:r>
              <a:rPr lang="pt-BR" sz="4000" dirty="0" smtClean="0">
                <a:solidFill>
                  <a:srgbClr val="00B0F0"/>
                </a:solidFill>
                <a:latin typeface="AR BLANCA" panose="02000000000000000000" pitchFamily="2" charset="0"/>
              </a:rPr>
              <a:t>Estou de bem com a vida</a:t>
            </a:r>
          </a:p>
          <a:p>
            <a:r>
              <a:rPr lang="pt-BR" sz="4000" dirty="0" smtClean="0">
                <a:solidFill>
                  <a:srgbClr val="00B0F0"/>
                </a:solidFill>
                <a:latin typeface="AR BLANCA" panose="02000000000000000000" pitchFamily="2" charset="0"/>
              </a:rPr>
              <a:t>A nova vida me espera...</a:t>
            </a:r>
          </a:p>
          <a:p>
            <a:endParaRPr lang="pt-BR" sz="4000" dirty="0">
              <a:solidFill>
                <a:srgbClr val="00B0F0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83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56309" y="166568"/>
            <a:ext cx="11679382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Poema: Norma Aparecida Silveira de Moraes</a:t>
            </a:r>
          </a:p>
          <a:p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Apresentação: Norma Aparecida Silveira de Moraes</a:t>
            </a:r>
          </a:p>
          <a:p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Imagens: Fotos pessoais e GOOGLE</a:t>
            </a:r>
          </a:p>
          <a:p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Música; Amigos para sempre- André </a:t>
            </a:r>
            <a:r>
              <a:rPr lang="pt-BR" sz="4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Riel</a:t>
            </a:r>
            <a:endParaRPr lang="pt-BR" sz="4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Divulgação: </a:t>
            </a:r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3"/>
              </a:rPr>
              <a:t>WWW.SERGRASAN.COM/</a:t>
            </a:r>
            <a:endParaRPr lang="pt-BR" sz="4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NORMASILVEIRAMORAESSLIDES</a:t>
            </a:r>
          </a:p>
          <a:p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Data: 19/10/2013</a:t>
            </a:r>
          </a:p>
          <a:p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OBRIGADO PELA VISITA...</a:t>
            </a:r>
          </a:p>
          <a:p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PAZ, AMOR, LUZ, SAÚDE E PROSPERIDADE</a:t>
            </a:r>
          </a:p>
          <a:p>
            <a:r>
              <a:rPr lang="pt-BR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MUITAS BENÇÃOS CÓSMICAS EM SUA VIDA.</a:t>
            </a:r>
          </a:p>
          <a:p>
            <a:endParaRPr lang="pt-BR" dirty="0"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36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688</Words>
  <Application>Microsoft Office PowerPoint</Application>
  <PresentationFormat>Widescreen</PresentationFormat>
  <Paragraphs>93</Paragraphs>
  <Slides>31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31</vt:i4>
      </vt:variant>
    </vt:vector>
  </HeadingPairs>
  <TitlesOfParts>
    <vt:vector size="37" baseType="lpstr">
      <vt:lpstr>Aharoni</vt:lpstr>
      <vt:lpstr>AR BLANCA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30</cp:revision>
  <dcterms:created xsi:type="dcterms:W3CDTF">2013-10-18T22:59:27Z</dcterms:created>
  <dcterms:modified xsi:type="dcterms:W3CDTF">2013-10-27T19:36:58Z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