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70" r:id="rId4"/>
    <p:sldId id="256" r:id="rId5"/>
    <p:sldId id="257" r:id="rId6"/>
    <p:sldId id="293" r:id="rId7"/>
    <p:sldId id="263" r:id="rId8"/>
    <p:sldId id="262" r:id="rId9"/>
    <p:sldId id="264" r:id="rId10"/>
    <p:sldId id="265" r:id="rId11"/>
    <p:sldId id="266" r:id="rId12"/>
    <p:sldId id="267" r:id="rId13"/>
    <p:sldId id="268" r:id="rId14"/>
    <p:sldId id="269" r:id="rId15"/>
    <p:sldId id="261"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15" autoAdjust="0"/>
    <p:restoredTop sz="94660"/>
  </p:normalViewPr>
  <p:slideViewPr>
    <p:cSldViewPr snapToGrid="0">
      <p:cViewPr varScale="1">
        <p:scale>
          <a:sx n="55" d="100"/>
          <a:sy n="55" d="100"/>
        </p:scale>
        <p:origin x="595"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smtClean="0"/>
              <a:t>Clique para editar o título mestre</a:t>
            </a:r>
            <a:endParaRPr lang="pt-B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3A74F749-CDC4-46D6-95A3-62CB3E03D035}" type="datetimeFigureOut">
              <a:rPr lang="pt-BR" smtClean="0"/>
              <a:t>09/12/2013</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1628357-F5DB-49D0-B69F-65DBAA358FC9}" type="slidenum">
              <a:rPr lang="pt-BR" smtClean="0"/>
              <a:t>‹nº›</a:t>
            </a:fld>
            <a:endParaRPr lang="pt-BR"/>
          </a:p>
        </p:txBody>
      </p:sp>
    </p:spTree>
    <p:extLst>
      <p:ext uri="{BB962C8B-B14F-4D97-AF65-F5344CB8AC3E}">
        <p14:creationId xmlns:p14="http://schemas.microsoft.com/office/powerpoint/2010/main" val="178903545"/>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3A74F749-CDC4-46D6-95A3-62CB3E03D035}" type="datetimeFigureOut">
              <a:rPr lang="pt-BR" smtClean="0"/>
              <a:t>09/12/2013</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1628357-F5DB-49D0-B69F-65DBAA358FC9}" type="slidenum">
              <a:rPr lang="pt-BR" smtClean="0"/>
              <a:t>‹nº›</a:t>
            </a:fld>
            <a:endParaRPr lang="pt-BR"/>
          </a:p>
        </p:txBody>
      </p:sp>
    </p:spTree>
    <p:extLst>
      <p:ext uri="{BB962C8B-B14F-4D97-AF65-F5344CB8AC3E}">
        <p14:creationId xmlns:p14="http://schemas.microsoft.com/office/powerpoint/2010/main" val="1584046504"/>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smtClean="0"/>
              <a:t>Clique para editar o título mestre</a:t>
            </a:r>
            <a:endParaRPr lang="pt-B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3A74F749-CDC4-46D6-95A3-62CB3E03D035}" type="datetimeFigureOut">
              <a:rPr lang="pt-BR" smtClean="0"/>
              <a:t>09/12/2013</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1628357-F5DB-49D0-B69F-65DBAA358FC9}" type="slidenum">
              <a:rPr lang="pt-BR" smtClean="0"/>
              <a:t>‹nº›</a:t>
            </a:fld>
            <a:endParaRPr lang="pt-BR"/>
          </a:p>
        </p:txBody>
      </p:sp>
    </p:spTree>
    <p:extLst>
      <p:ext uri="{BB962C8B-B14F-4D97-AF65-F5344CB8AC3E}">
        <p14:creationId xmlns:p14="http://schemas.microsoft.com/office/powerpoint/2010/main" val="1338156288"/>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838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72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3A74F749-CDC4-46D6-95A3-62CB3E03D035}" type="datetimeFigureOut">
              <a:rPr lang="pt-BR" smtClean="0"/>
              <a:t>09/12/2013</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1628357-F5DB-49D0-B69F-65DBAA358FC9}" type="slidenum">
              <a:rPr lang="pt-BR" smtClean="0"/>
              <a:t>‹nº›</a:t>
            </a:fld>
            <a:endParaRPr lang="pt-BR"/>
          </a:p>
        </p:txBody>
      </p:sp>
    </p:spTree>
    <p:extLst>
      <p:ext uri="{BB962C8B-B14F-4D97-AF65-F5344CB8AC3E}">
        <p14:creationId xmlns:p14="http://schemas.microsoft.com/office/powerpoint/2010/main" val="2615730015"/>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3A74F749-CDC4-46D6-95A3-62CB3E03D035}" type="datetimeFigureOut">
              <a:rPr lang="pt-BR" smtClean="0"/>
              <a:t>09/12/2013</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1628357-F5DB-49D0-B69F-65DBAA358FC9}" type="slidenum">
              <a:rPr lang="pt-BR" smtClean="0"/>
              <a:t>‹nº›</a:t>
            </a:fld>
            <a:endParaRPr lang="pt-BR"/>
          </a:p>
        </p:txBody>
      </p:sp>
    </p:spTree>
    <p:extLst>
      <p:ext uri="{BB962C8B-B14F-4D97-AF65-F5344CB8AC3E}">
        <p14:creationId xmlns:p14="http://schemas.microsoft.com/office/powerpoint/2010/main" val="981266174"/>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3A74F749-CDC4-46D6-95A3-62CB3E03D035}" type="datetimeFigureOut">
              <a:rPr lang="pt-BR" smtClean="0"/>
              <a:t>09/12/2013</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1628357-F5DB-49D0-B69F-65DBAA358FC9}" type="slidenum">
              <a:rPr lang="pt-BR" smtClean="0"/>
              <a:t>‹nº›</a:t>
            </a:fld>
            <a:endParaRPr lang="pt-BR"/>
          </a:p>
        </p:txBody>
      </p:sp>
    </p:spTree>
    <p:extLst>
      <p:ext uri="{BB962C8B-B14F-4D97-AF65-F5344CB8AC3E}">
        <p14:creationId xmlns:p14="http://schemas.microsoft.com/office/powerpoint/2010/main" val="3984387282"/>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3A74F749-CDC4-46D6-95A3-62CB3E03D035}" type="datetimeFigureOut">
              <a:rPr lang="pt-BR" smtClean="0"/>
              <a:t>09/12/2013</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1628357-F5DB-49D0-B69F-65DBAA358FC9}" type="slidenum">
              <a:rPr lang="pt-BR" smtClean="0"/>
              <a:t>‹nº›</a:t>
            </a:fld>
            <a:endParaRPr lang="pt-BR"/>
          </a:p>
        </p:txBody>
      </p:sp>
    </p:spTree>
    <p:extLst>
      <p:ext uri="{BB962C8B-B14F-4D97-AF65-F5344CB8AC3E}">
        <p14:creationId xmlns:p14="http://schemas.microsoft.com/office/powerpoint/2010/main" val="4287385184"/>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3A74F749-CDC4-46D6-95A3-62CB3E03D035}" type="datetimeFigureOut">
              <a:rPr lang="pt-BR" smtClean="0"/>
              <a:t>09/12/2013</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1628357-F5DB-49D0-B69F-65DBAA358FC9}" type="slidenum">
              <a:rPr lang="pt-BR" smtClean="0"/>
              <a:t>‹nº›</a:t>
            </a:fld>
            <a:endParaRPr lang="pt-BR"/>
          </a:p>
        </p:txBody>
      </p:sp>
    </p:spTree>
    <p:extLst>
      <p:ext uri="{BB962C8B-B14F-4D97-AF65-F5344CB8AC3E}">
        <p14:creationId xmlns:p14="http://schemas.microsoft.com/office/powerpoint/2010/main" val="2065570283"/>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Imagem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3A74F749-CDC4-46D6-95A3-62CB3E03D035}" type="datetimeFigureOut">
              <a:rPr lang="pt-BR" smtClean="0"/>
              <a:t>09/12/2013</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1628357-F5DB-49D0-B69F-65DBAA358FC9}" type="slidenum">
              <a:rPr lang="pt-BR" smtClean="0"/>
              <a:t>‹nº›</a:t>
            </a:fld>
            <a:endParaRPr lang="pt-BR"/>
          </a:p>
        </p:txBody>
      </p:sp>
    </p:spTree>
    <p:extLst>
      <p:ext uri="{BB962C8B-B14F-4D97-AF65-F5344CB8AC3E}">
        <p14:creationId xmlns:p14="http://schemas.microsoft.com/office/powerpoint/2010/main" val="2504991944"/>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3A74F749-CDC4-46D6-95A3-62CB3E03D035}" type="datetimeFigureOut">
              <a:rPr lang="pt-BR" smtClean="0"/>
              <a:t>09/12/2013</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1628357-F5DB-49D0-B69F-65DBAA358FC9}" type="slidenum">
              <a:rPr lang="pt-BR" smtClean="0"/>
              <a:t>‹nº›</a:t>
            </a:fld>
            <a:endParaRPr lang="pt-BR"/>
          </a:p>
        </p:txBody>
      </p:sp>
    </p:spTree>
    <p:extLst>
      <p:ext uri="{BB962C8B-B14F-4D97-AF65-F5344CB8AC3E}">
        <p14:creationId xmlns:p14="http://schemas.microsoft.com/office/powerpoint/2010/main" val="2777751118"/>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3A74F749-CDC4-46D6-95A3-62CB3E03D035}" type="datetimeFigureOut">
              <a:rPr lang="pt-BR" smtClean="0"/>
              <a:t>09/12/2013</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1628357-F5DB-49D0-B69F-65DBAA358FC9}" type="slidenum">
              <a:rPr lang="pt-BR" smtClean="0"/>
              <a:t>‹nº›</a:t>
            </a:fld>
            <a:endParaRPr lang="pt-BR"/>
          </a:p>
        </p:txBody>
      </p:sp>
    </p:spTree>
    <p:extLst>
      <p:ext uri="{BB962C8B-B14F-4D97-AF65-F5344CB8AC3E}">
        <p14:creationId xmlns:p14="http://schemas.microsoft.com/office/powerpoint/2010/main" val="1213790966"/>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74F749-CDC4-46D6-95A3-62CB3E03D035}" type="datetimeFigureOut">
              <a:rPr lang="pt-BR" smtClean="0"/>
              <a:t>09/12/2013</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628357-F5DB-49D0-B69F-65DBAA358FC9}" type="slidenum">
              <a:rPr lang="pt-BR" smtClean="0"/>
              <a:t>‹nº›</a:t>
            </a:fld>
            <a:endParaRPr lang="pt-BR"/>
          </a:p>
        </p:txBody>
      </p:sp>
    </p:spTree>
    <p:extLst>
      <p:ext uri="{BB962C8B-B14F-4D97-AF65-F5344CB8AC3E}">
        <p14:creationId xmlns:p14="http://schemas.microsoft.com/office/powerpoint/2010/main" val="21030707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hyperlink" Target="http://www.sergrasan.com/NORMASILVEIRAMORAESSLIDES"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www.sergrasan/NORMASILVEIRAMORAESSLIDES" TargetMode="External"/><Relationship Id="rId2" Type="http://schemas.openxmlformats.org/officeDocument/2006/relationships/image" Target="../media/image25.jpg"/><Relationship Id="rId1" Type="http://schemas.openxmlformats.org/officeDocument/2006/relationships/slideLayout" Target="../slideLayouts/slideLayout7.xml"/><Relationship Id="rId4" Type="http://schemas.openxmlformats.org/officeDocument/2006/relationships/hyperlink" Target="http://www.normasilveiramoraes.recantodasletras.com.b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734292" y="735955"/>
            <a:ext cx="11208327" cy="6001643"/>
          </a:xfrm>
          <a:prstGeom prst="rect">
            <a:avLst/>
          </a:prstGeom>
          <a:noFill/>
        </p:spPr>
        <p:txBody>
          <a:bodyPr wrap="square" rtlCol="0">
            <a:spAutoFit/>
          </a:bodyPr>
          <a:lstStyle/>
          <a:p>
            <a:pPr algn="ctr"/>
            <a:r>
              <a:rPr lang="pt-BR" sz="8800" b="1" dirty="0">
                <a:ln>
                  <a:solidFill>
                    <a:schemeClr val="tx1"/>
                  </a:solidFill>
                </a:ln>
                <a:solidFill>
                  <a:srgbClr val="FF0000"/>
                </a:solidFill>
                <a:effectLst>
                  <a:outerShdw blurRad="38100" dist="38100" dir="2700000" algn="tl">
                    <a:srgbClr val="000000">
                      <a:alpha val="43137"/>
                    </a:srgbClr>
                  </a:outerShdw>
                </a:effectLst>
                <a:latin typeface="AR BLANCA" panose="02000000000000000000" pitchFamily="2" charset="0"/>
              </a:rPr>
              <a:t>Enquanto EU puder</a:t>
            </a:r>
            <a:r>
              <a:rPr lang="pt-BR" sz="8800" b="1" dirty="0" smtClean="0">
                <a:ln>
                  <a:solidFill>
                    <a:schemeClr val="tx1"/>
                  </a:solidFill>
                </a:ln>
                <a:solidFill>
                  <a:srgbClr val="FF0000"/>
                </a:solidFill>
                <a:effectLst>
                  <a:outerShdw blurRad="38100" dist="38100" dir="2700000" algn="tl">
                    <a:srgbClr val="000000">
                      <a:alpha val="43137"/>
                    </a:srgbClr>
                  </a:outerShdw>
                </a:effectLst>
                <a:latin typeface="AR BLANCA" panose="02000000000000000000" pitchFamily="2" charset="0"/>
              </a:rPr>
              <a:t>...</a:t>
            </a:r>
          </a:p>
          <a:p>
            <a:pPr algn="ctr"/>
            <a:r>
              <a:rPr lang="pt-BR" sz="1600" b="1" dirty="0" smtClean="0">
                <a:ln>
                  <a:solidFill>
                    <a:schemeClr val="tx1"/>
                  </a:solidFill>
                </a:ln>
                <a:solidFill>
                  <a:srgbClr val="FF0000"/>
                </a:solidFill>
                <a:effectLst>
                  <a:outerShdw blurRad="38100" dist="38100" dir="2700000" algn="tl">
                    <a:srgbClr val="000000">
                      <a:alpha val="43137"/>
                    </a:srgbClr>
                  </a:outerShdw>
                </a:effectLst>
                <a:latin typeface="AR BLANCA" panose="02000000000000000000" pitchFamily="2" charset="0"/>
              </a:rPr>
              <a:t>08/12/2013</a:t>
            </a:r>
            <a:endParaRPr lang="pt-BR" sz="1600" b="1" dirty="0">
              <a:ln>
                <a:solidFill>
                  <a:schemeClr val="tx1"/>
                </a:solidFill>
              </a:ln>
              <a:solidFill>
                <a:srgbClr val="FF0000"/>
              </a:solidFill>
              <a:effectLst>
                <a:outerShdw blurRad="38100" dist="38100" dir="2700000" algn="tl">
                  <a:srgbClr val="000000">
                    <a:alpha val="43137"/>
                  </a:srgbClr>
                </a:outerShdw>
              </a:effectLst>
              <a:latin typeface="AR BLANCA" panose="02000000000000000000" pitchFamily="2" charset="0"/>
            </a:endParaRPr>
          </a:p>
          <a:p>
            <a:pPr algn="ctr"/>
            <a:r>
              <a:rPr lang="pt-BR" sz="4000" b="1" dirty="0" smtClean="0">
                <a:ln>
                  <a:solidFill>
                    <a:schemeClr val="tx1"/>
                  </a:solidFill>
                </a:ln>
                <a:solidFill>
                  <a:srgbClr val="FFC000"/>
                </a:solidFill>
                <a:effectLst>
                  <a:outerShdw blurRad="38100" dist="38100" dir="2700000" algn="tl">
                    <a:srgbClr val="000000">
                      <a:alpha val="43137"/>
                    </a:srgbClr>
                  </a:outerShdw>
                </a:effectLst>
                <a:latin typeface="AR BLANCA" panose="02000000000000000000" pitchFamily="2" charset="0"/>
              </a:rPr>
              <a:t>AUTORIA e FORMATAÇÃO</a:t>
            </a:r>
          </a:p>
          <a:p>
            <a:pPr algn="ctr"/>
            <a:r>
              <a:rPr lang="pt-BR" sz="4000" b="1" dirty="0" smtClean="0">
                <a:ln>
                  <a:solidFill>
                    <a:schemeClr val="tx1"/>
                  </a:solidFill>
                </a:ln>
                <a:effectLst>
                  <a:outerShdw blurRad="38100" dist="38100" dir="2700000" algn="tl">
                    <a:srgbClr val="000000">
                      <a:alpha val="43137"/>
                    </a:srgbClr>
                  </a:outerShdw>
                </a:effectLst>
                <a:latin typeface="AR BLANCA" panose="02000000000000000000" pitchFamily="2" charset="0"/>
              </a:rPr>
              <a:t> </a:t>
            </a:r>
            <a:r>
              <a:rPr lang="pt-BR" sz="4000" b="1" dirty="0">
                <a:ln>
                  <a:solidFill>
                    <a:schemeClr val="tx1"/>
                  </a:solidFill>
                </a:ln>
                <a:solidFill>
                  <a:srgbClr val="0070C0"/>
                </a:solidFill>
                <a:effectLst>
                  <a:outerShdw blurRad="38100" dist="38100" dir="2700000" algn="tl">
                    <a:srgbClr val="000000">
                      <a:alpha val="43137"/>
                    </a:srgbClr>
                  </a:outerShdw>
                </a:effectLst>
                <a:latin typeface="AR BLANCA" panose="02000000000000000000" pitchFamily="2" charset="0"/>
              </a:rPr>
              <a:t>Norma Aparecida Silveira de </a:t>
            </a:r>
            <a:r>
              <a:rPr lang="pt-BR" sz="4000" b="1" dirty="0" smtClean="0">
                <a:ln>
                  <a:solidFill>
                    <a:schemeClr val="tx1"/>
                  </a:solidFill>
                </a:ln>
                <a:solidFill>
                  <a:srgbClr val="0070C0"/>
                </a:solidFill>
                <a:effectLst>
                  <a:outerShdw blurRad="38100" dist="38100" dir="2700000" algn="tl">
                    <a:srgbClr val="000000">
                      <a:alpha val="43137"/>
                    </a:srgbClr>
                  </a:outerShdw>
                </a:effectLst>
                <a:latin typeface="AR BLANCA" panose="02000000000000000000" pitchFamily="2" charset="0"/>
              </a:rPr>
              <a:t>Moraes</a:t>
            </a:r>
          </a:p>
          <a:p>
            <a:pPr algn="ctr"/>
            <a:r>
              <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rPr>
              <a:t>Divulgação</a:t>
            </a:r>
          </a:p>
          <a:p>
            <a:pPr algn="ctr"/>
            <a:endPar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endParaRPr>
          </a:p>
          <a:p>
            <a:pPr algn="ctr"/>
            <a:r>
              <a:rPr lang="pt-BR" sz="4000" b="1" dirty="0" smtClean="0">
                <a:ln>
                  <a:solidFill>
                    <a:schemeClr val="tx1"/>
                  </a:solidFill>
                </a:ln>
                <a:effectLst>
                  <a:outerShdw blurRad="38100" dist="38100" dir="2700000" algn="tl">
                    <a:srgbClr val="000000">
                      <a:alpha val="43137"/>
                    </a:srgbClr>
                  </a:outerShdw>
                </a:effectLst>
                <a:latin typeface="AR BLANCA" panose="02000000000000000000" pitchFamily="2" charset="0"/>
                <a:hlinkClick r:id="rId4"/>
              </a:rPr>
              <a:t>WWW.SERGRASAN.COM/</a:t>
            </a:r>
          </a:p>
          <a:p>
            <a:pPr algn="ctr"/>
            <a:r>
              <a:rPr lang="pt-BR" sz="4000" b="1" dirty="0" smtClean="0">
                <a:ln>
                  <a:solidFill>
                    <a:schemeClr val="tx1"/>
                  </a:solidFill>
                </a:ln>
                <a:effectLst>
                  <a:outerShdw blurRad="38100" dist="38100" dir="2700000" algn="tl">
                    <a:srgbClr val="000000">
                      <a:alpha val="43137"/>
                    </a:srgbClr>
                  </a:outerShdw>
                </a:effectLst>
                <a:latin typeface="AR BLANCA" panose="02000000000000000000" pitchFamily="2" charset="0"/>
                <a:hlinkClick r:id="rId4"/>
              </a:rPr>
              <a:t>NORMASILVEIRAMORAESSLIDES</a:t>
            </a:r>
            <a:endParaRPr lang="pt-BR" sz="4000" b="1" dirty="0" smtClean="0">
              <a:ln>
                <a:solidFill>
                  <a:schemeClr val="tx1"/>
                </a:solidFill>
              </a:ln>
              <a:effectLst>
                <a:outerShdw blurRad="38100" dist="38100" dir="2700000" algn="tl">
                  <a:srgbClr val="000000">
                    <a:alpha val="43137"/>
                  </a:srgbClr>
                </a:outerShdw>
              </a:effectLst>
              <a:latin typeface="AR BLANCA" panose="02000000000000000000" pitchFamily="2" charset="0"/>
            </a:endParaRPr>
          </a:p>
          <a:p>
            <a:pPr algn="ctr"/>
            <a:endParaRPr lang="pt-BR" sz="4000" b="1" dirty="0">
              <a:effectLst>
                <a:outerShdw blurRad="38100" dist="38100" dir="2700000" algn="tl">
                  <a:srgbClr val="000000">
                    <a:alpha val="43137"/>
                  </a:srgbClr>
                </a:outerShdw>
              </a:effectLst>
              <a:latin typeface="AR BLANCA" panose="02000000000000000000" pitchFamily="2" charset="0"/>
            </a:endParaRPr>
          </a:p>
        </p:txBody>
      </p:sp>
    </p:spTree>
    <p:extLst>
      <p:ext uri="{BB962C8B-B14F-4D97-AF65-F5344CB8AC3E}">
        <p14:creationId xmlns:p14="http://schemas.microsoft.com/office/powerpoint/2010/main" val="31845926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0000" advClick="0" advTm="20000">
        <p15:prstTrans prst="crush"/>
        <p:sndAc>
          <p:stSnd loop="1">
            <p:snd r:embed="rId2" name="Tudo por amor.wav"/>
          </p:stSnd>
        </p:sndAc>
      </p:transition>
    </mc:Choice>
    <mc:Fallback>
      <p:transition spd="slow" advClick="0" advTm="20000">
        <p:fade/>
        <p:sndAc>
          <p:stSnd loop="1">
            <p:snd r:embed="rId2" name="Tudo por amo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221672" y="484909"/>
            <a:ext cx="11166764" cy="1323439"/>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meus olhos </a:t>
            </a:r>
            <a:r>
              <a:rPr lang="pt-BR" sz="40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enxergarem, </a:t>
            </a:r>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vou construindo muitas palavras, escrevendo sentimentos e emoções.</a:t>
            </a:r>
          </a:p>
        </p:txBody>
      </p:sp>
    </p:spTree>
    <p:extLst>
      <p:ext uri="{BB962C8B-B14F-4D97-AF65-F5344CB8AC3E}">
        <p14:creationId xmlns:p14="http://schemas.microsoft.com/office/powerpoint/2010/main" val="1244684595"/>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1"/>
          </a:xfrm>
          <a:prstGeom prst="rect">
            <a:avLst/>
          </a:prstGeom>
        </p:spPr>
      </p:pic>
      <p:sp>
        <p:nvSpPr>
          <p:cNvPr id="3" name="CaixaDeTexto 2"/>
          <p:cNvSpPr txBox="1"/>
          <p:nvPr/>
        </p:nvSpPr>
        <p:spPr>
          <a:xfrm>
            <a:off x="526473" y="318655"/>
            <a:ext cx="11000509" cy="2308324"/>
          </a:xfrm>
          <a:prstGeom prst="rect">
            <a:avLst/>
          </a:prstGeom>
          <a:noFill/>
        </p:spPr>
        <p:txBody>
          <a:bodyPr wrap="square" rtlCol="0">
            <a:spAutoFit/>
          </a:bodyPr>
          <a:lstStyle/>
          <a:p>
            <a:r>
              <a:rPr lang="pt-BR" sz="36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minha mente não enfraquecer, vou compondo novos versos, seguindo o ditado de cada letra...falando do amor, da dor, do sucesso e das crises existenciais, do ganho e da perda, do ser e não ser, e do vir a ser ...</a:t>
            </a:r>
          </a:p>
        </p:txBody>
      </p:sp>
    </p:spTree>
    <p:extLst>
      <p:ext uri="{BB962C8B-B14F-4D97-AF65-F5344CB8AC3E}">
        <p14:creationId xmlns:p14="http://schemas.microsoft.com/office/powerpoint/2010/main" val="238357051"/>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pt-BR"/>
          </a:p>
        </p:txBody>
      </p:sp>
      <p:sp>
        <p:nvSpPr>
          <p:cNvPr id="3" name="Subtítulo 2"/>
          <p:cNvSpPr>
            <a:spLocks noGrp="1"/>
          </p:cNvSpPr>
          <p:nvPr>
            <p:ph type="subTitle" idx="1"/>
          </p:nvPr>
        </p:nvSpPr>
        <p:spPr/>
        <p:txBody>
          <a:bodyPr/>
          <a:lstStyle/>
          <a:p>
            <a:endParaRPr lang="pt-B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954982"/>
          </a:xfrm>
          <a:prstGeom prst="rect">
            <a:avLst/>
          </a:prstGeom>
        </p:spPr>
      </p:pic>
      <p:sp>
        <p:nvSpPr>
          <p:cNvPr id="5" name="CaixaDeTexto 4"/>
          <p:cNvSpPr txBox="1"/>
          <p:nvPr/>
        </p:nvSpPr>
        <p:spPr>
          <a:xfrm>
            <a:off x="124691" y="332509"/>
            <a:ext cx="11693236" cy="1446550"/>
          </a:xfrm>
          <a:prstGeom prst="rect">
            <a:avLst/>
          </a:prstGeom>
          <a:noFill/>
        </p:spPr>
        <p:txBody>
          <a:bodyPr wrap="square" rtlCol="0">
            <a:spAutoFit/>
          </a:bodyPr>
          <a:lstStyle/>
          <a:p>
            <a:r>
              <a:rPr lang="pt-BR" sz="44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minha alma clamar, vou desvendando os mistérios da vida, do </a:t>
            </a:r>
            <a:r>
              <a:rPr lang="pt-BR" sz="44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SER</a:t>
            </a:r>
            <a:r>
              <a:rPr lang="pt-BR" sz="44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 </a:t>
            </a:r>
            <a:r>
              <a:rPr lang="pt-BR" sz="44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neste </a:t>
            </a:r>
            <a:r>
              <a:rPr lang="pt-BR" sz="4400" dirty="0">
                <a:ln>
                  <a:solidFill>
                    <a:srgbClr val="FF0000"/>
                  </a:solidFill>
                </a:ln>
                <a:solidFill>
                  <a:srgbClr val="FFFF00"/>
                </a:solidFill>
                <a:latin typeface="AR BLANCA" panose="02000000000000000000" pitchFamily="2" charset="0"/>
              </a:rPr>
              <a:t>mundo circundante</a:t>
            </a:r>
            <a:r>
              <a:rPr lang="pt-BR" sz="4400" dirty="0">
                <a:ln>
                  <a:solidFill>
                    <a:srgbClr val="FF0000"/>
                  </a:solidFill>
                </a:ln>
                <a:latin typeface="AR BLANCA" panose="02000000000000000000" pitchFamily="2" charset="0"/>
              </a:rPr>
              <a:t>.</a:t>
            </a:r>
          </a:p>
        </p:txBody>
      </p:sp>
    </p:spTree>
    <p:extLst>
      <p:ext uri="{BB962C8B-B14F-4D97-AF65-F5344CB8AC3E}">
        <p14:creationId xmlns:p14="http://schemas.microsoft.com/office/powerpoint/2010/main" val="2983633411"/>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346364" y="401782"/>
            <a:ext cx="11333018" cy="2123658"/>
          </a:xfrm>
          <a:prstGeom prst="rect">
            <a:avLst/>
          </a:prstGeom>
          <a:noFill/>
        </p:spPr>
        <p:txBody>
          <a:bodyPr wrap="square" rtlCol="0">
            <a:spAutoFit/>
          </a:bodyPr>
          <a:lstStyle/>
          <a:p>
            <a:r>
              <a:rPr lang="pt-BR" sz="44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puder compor, meus versos vão construindo um livro na página branca da beleza </a:t>
            </a:r>
            <a:r>
              <a:rPr lang="pt-BR" sz="44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poética, de magia e </a:t>
            </a:r>
            <a:r>
              <a:rPr lang="pt-BR" sz="44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encantamento.</a:t>
            </a:r>
            <a:endParaRPr lang="pt-BR" sz="44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endParaRPr>
          </a:p>
        </p:txBody>
      </p:sp>
    </p:spTree>
    <p:extLst>
      <p:ext uri="{BB962C8B-B14F-4D97-AF65-F5344CB8AC3E}">
        <p14:creationId xmlns:p14="http://schemas.microsoft.com/office/powerpoint/2010/main" val="4200298820"/>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aixaDeTexto 3"/>
          <p:cNvSpPr txBox="1"/>
          <p:nvPr/>
        </p:nvSpPr>
        <p:spPr>
          <a:xfrm>
            <a:off x="401782" y="290945"/>
            <a:ext cx="11623963" cy="1938992"/>
          </a:xfrm>
          <a:prstGeom prst="rect">
            <a:avLst/>
          </a:prstGeom>
          <a:noFill/>
        </p:spPr>
        <p:txBody>
          <a:bodyPr wrap="square" rtlCol="0">
            <a:spAutoFit/>
          </a:bodyPr>
          <a:lstStyle/>
          <a:p>
            <a:r>
              <a:rPr lang="pt-BR" sz="40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surgir ideias, meus dedos vão se deslizando ligeiro pelo teclado para não perder nenhuma palavra da inspiração que surge rápida como uma gazela. </a:t>
            </a:r>
            <a:endPar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endParaRPr>
          </a:p>
        </p:txBody>
      </p:sp>
    </p:spTree>
    <p:extLst>
      <p:ext uri="{BB962C8B-B14F-4D97-AF65-F5344CB8AC3E}">
        <p14:creationId xmlns:p14="http://schemas.microsoft.com/office/powerpoint/2010/main" val="3273078311"/>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0836"/>
            <a:ext cx="12192000" cy="6968836"/>
          </a:xfrm>
          <a:prstGeom prst="rect">
            <a:avLst/>
          </a:prstGeom>
        </p:spPr>
      </p:pic>
      <p:sp>
        <p:nvSpPr>
          <p:cNvPr id="3" name="CaixaDeTexto 2"/>
          <p:cNvSpPr txBox="1"/>
          <p:nvPr/>
        </p:nvSpPr>
        <p:spPr>
          <a:xfrm>
            <a:off x="498764" y="235527"/>
            <a:ext cx="11305309" cy="1938992"/>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meus olhos da alma contemplarem as belezas da natureza, irei enchendo meus poemas de significados e símbolos, cores e sabores...</a:t>
            </a:r>
          </a:p>
        </p:txBody>
      </p:sp>
    </p:spTree>
    <p:extLst>
      <p:ext uri="{BB962C8B-B14F-4D97-AF65-F5344CB8AC3E}">
        <p14:creationId xmlns:p14="http://schemas.microsoft.com/office/powerpoint/2010/main" val="3699939096"/>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8545"/>
            <a:ext cx="12192000" cy="6996545"/>
          </a:xfrm>
          <a:prstGeom prst="rect">
            <a:avLst/>
          </a:prstGeom>
        </p:spPr>
      </p:pic>
      <p:sp>
        <p:nvSpPr>
          <p:cNvPr id="3" name="CaixaDeTexto 2"/>
          <p:cNvSpPr txBox="1"/>
          <p:nvPr/>
        </p:nvSpPr>
        <p:spPr>
          <a:xfrm>
            <a:off x="311727" y="332509"/>
            <a:ext cx="11568545" cy="1754326"/>
          </a:xfrm>
          <a:prstGeom prst="rect">
            <a:avLst/>
          </a:prstGeom>
          <a:noFill/>
        </p:spPr>
        <p:txBody>
          <a:bodyPr wrap="square" rtlCol="0">
            <a:spAutoFit/>
          </a:bodyPr>
          <a:lstStyle/>
          <a:p>
            <a:r>
              <a:rPr lang="pt-BR" sz="36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puder ver e sentir a magia do </a:t>
            </a:r>
            <a:r>
              <a:rPr lang="pt-BR" sz="36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sol, </a:t>
            </a:r>
            <a:r>
              <a:rPr lang="pt-BR" sz="36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que me encanta a cada </a:t>
            </a:r>
            <a:r>
              <a:rPr lang="pt-BR" sz="36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amanhecer, </a:t>
            </a:r>
            <a:r>
              <a:rPr lang="pt-BR" sz="36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vou descrevendo suas inúmeras beleza e maneiras de ser, de aparecer e de se pôr no final da tarde.</a:t>
            </a:r>
          </a:p>
        </p:txBody>
      </p:sp>
    </p:spTree>
    <p:extLst>
      <p:ext uri="{BB962C8B-B14F-4D97-AF65-F5344CB8AC3E}">
        <p14:creationId xmlns:p14="http://schemas.microsoft.com/office/powerpoint/2010/main" val="4222656770"/>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aixaDeTexto 3"/>
          <p:cNvSpPr txBox="1"/>
          <p:nvPr/>
        </p:nvSpPr>
        <p:spPr>
          <a:xfrm>
            <a:off x="471055" y="277091"/>
            <a:ext cx="11360727" cy="2554545"/>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puder sentir o frescor e o sabor da </a:t>
            </a:r>
            <a:r>
              <a:rPr lang="pt-BR" sz="40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água, </a:t>
            </a:r>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vou enumerando sua pureza e adjetivos. Me refrescando e matando a sede, deixando-a em cascatas cair sobre meu corpo </a:t>
            </a:r>
            <a:r>
              <a:rPr lang="pt-BR" sz="4000" b="1" dirty="0" err="1">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nú</a:t>
            </a:r>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a:t>
            </a:r>
          </a:p>
        </p:txBody>
      </p:sp>
    </p:spTree>
    <p:extLst>
      <p:ext uri="{BB962C8B-B14F-4D97-AF65-F5344CB8AC3E}">
        <p14:creationId xmlns:p14="http://schemas.microsoft.com/office/powerpoint/2010/main" val="3846504787"/>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332509" y="401782"/>
            <a:ext cx="11152909" cy="2554545"/>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puder dormir uma noite </a:t>
            </a:r>
            <a:r>
              <a:rPr lang="pt-BR" sz="40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a </a:t>
            </a:r>
            <a:r>
              <a:rPr lang="pt-BR" sz="40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mais</a:t>
            </a:r>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 vou me envolver em sonhos frutíferos de beleza da alma, de encantamentos que só um poeta sabe encontrar e sentir. </a:t>
            </a:r>
          </a:p>
        </p:txBody>
      </p:sp>
    </p:spTree>
    <p:extLst>
      <p:ext uri="{BB962C8B-B14F-4D97-AF65-F5344CB8AC3E}">
        <p14:creationId xmlns:p14="http://schemas.microsoft.com/office/powerpoint/2010/main" val="591225015"/>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CaixaDeTexto 2"/>
          <p:cNvSpPr txBox="1"/>
          <p:nvPr/>
        </p:nvSpPr>
        <p:spPr>
          <a:xfrm>
            <a:off x="401782" y="471055"/>
            <a:ext cx="11374582" cy="2554545"/>
          </a:xfrm>
          <a:prstGeom prst="rect">
            <a:avLst/>
          </a:prstGeom>
          <a:noFill/>
        </p:spPr>
        <p:txBody>
          <a:bodyPr wrap="square" rtlCol="0">
            <a:spAutoFit/>
          </a:bodyPr>
          <a:lstStyle/>
          <a:p>
            <a:r>
              <a:rPr lang="pt-BR" sz="4000" b="1" dirty="0">
                <a:solidFill>
                  <a:srgbClr val="FFFF00"/>
                </a:solidFill>
                <a:effectLst>
                  <a:outerShdw blurRad="38100" dist="38100" dir="2700000" algn="tl">
                    <a:srgbClr val="000000">
                      <a:alpha val="43137"/>
                    </a:srgbClr>
                  </a:outerShdw>
                </a:effectLst>
                <a:latin typeface="AR BLANCA" panose="02000000000000000000" pitchFamily="2" charset="0"/>
              </a:rPr>
              <a:t>Enquanto puder andar, vou sair por aí, colher flores, descansar debaixo da mais frondosa árvore, sentir meus pés na areia fina da praia ou da grama do parque. Vou subir naquela árvore, buscar aquele fruto.</a:t>
            </a:r>
          </a:p>
        </p:txBody>
      </p:sp>
    </p:spTree>
    <p:extLst>
      <p:ext uri="{BB962C8B-B14F-4D97-AF65-F5344CB8AC3E}">
        <p14:creationId xmlns:p14="http://schemas.microsoft.com/office/powerpoint/2010/main" val="4162137639"/>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CaixaDeTexto 2"/>
          <p:cNvSpPr txBox="1"/>
          <p:nvPr/>
        </p:nvSpPr>
        <p:spPr>
          <a:xfrm>
            <a:off x="180109" y="443345"/>
            <a:ext cx="11333019" cy="3170099"/>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rPr>
              <a:t>Enquanto eu puder sentir o olfato, vou respirar o cheiro da terra molhada, da natureza, das frutas maduras, o perfume preferido que deixa meu corpo cheiroso, o cheiro da comida, do pão fresco, do banho, do amor, da vida.</a:t>
            </a:r>
          </a:p>
        </p:txBody>
      </p:sp>
    </p:spTree>
    <p:extLst>
      <p:ext uri="{BB962C8B-B14F-4D97-AF65-F5344CB8AC3E}">
        <p14:creationId xmlns:p14="http://schemas.microsoft.com/office/powerpoint/2010/main" val="4083656549"/>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235527" y="360218"/>
            <a:ext cx="11416146" cy="2554545"/>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puder ouvir, quero ouvir a melodia mais perfeita, a música mais bonita, o barulho da cachoeira, do mar, das louças na cozinha, a voz que me chama de querida, o falar das pessoas...</a:t>
            </a:r>
          </a:p>
        </p:txBody>
      </p:sp>
    </p:spTree>
    <p:extLst>
      <p:ext uri="{BB962C8B-B14F-4D97-AF65-F5344CB8AC3E}">
        <p14:creationId xmlns:p14="http://schemas.microsoft.com/office/powerpoint/2010/main" val="3780254078"/>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88982" cy="6858000"/>
          </a:xfrm>
          <a:prstGeom prst="rect">
            <a:avLst/>
          </a:prstGeom>
        </p:spPr>
      </p:pic>
      <p:sp>
        <p:nvSpPr>
          <p:cNvPr id="7" name="CaixaDeTexto 6"/>
          <p:cNvSpPr txBox="1"/>
          <p:nvPr/>
        </p:nvSpPr>
        <p:spPr>
          <a:xfrm>
            <a:off x="193964" y="249382"/>
            <a:ext cx="11998036" cy="1938992"/>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puder sentir o paladar, vou tomar aquele sorvete preferido, degustar aquele prato, aquele doce, as frutas da época, sabores e aromas...</a:t>
            </a:r>
          </a:p>
        </p:txBody>
      </p:sp>
    </p:spTree>
    <p:extLst>
      <p:ext uri="{BB962C8B-B14F-4D97-AF65-F5344CB8AC3E}">
        <p14:creationId xmlns:p14="http://schemas.microsoft.com/office/powerpoint/2010/main" val="3638152095"/>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by="(-#ppt_w*2)" calcmode="lin" valueType="num">
                                      <p:cBhvr rctx="PPT">
                                        <p:cTn id="7" dur="500" autoRev="1" fill="hold">
                                          <p:stCondLst>
                                            <p:cond delay="0"/>
                                          </p:stCondLst>
                                        </p:cTn>
                                        <p:tgtEl>
                                          <p:spTgt spid="7"/>
                                        </p:tgtEl>
                                        <p:attrNameLst>
                                          <p:attrName>ppt_w</p:attrName>
                                        </p:attrNameLst>
                                      </p:cBhvr>
                                    </p:anim>
                                    <p:anim by="(#ppt_w*0.50)" calcmode="lin" valueType="num">
                                      <p:cBhvr>
                                        <p:cTn id="8" dur="500" decel="50000" autoRev="1" fill="hold">
                                          <p:stCondLst>
                                            <p:cond delay="0"/>
                                          </p:stCondLst>
                                        </p:cTn>
                                        <p:tgtEl>
                                          <p:spTgt spid="7"/>
                                        </p:tgtEl>
                                        <p:attrNameLst>
                                          <p:attrName>ppt_x</p:attrName>
                                        </p:attrNameLst>
                                      </p:cBhvr>
                                    </p:anim>
                                    <p:anim from="(-#ppt_h/2)" to="(#ppt_y)" calcmode="lin" valueType="num">
                                      <p:cBhvr>
                                        <p:cTn id="9" dur="1000" fill="hold">
                                          <p:stCondLst>
                                            <p:cond delay="0"/>
                                          </p:stCondLst>
                                        </p:cTn>
                                        <p:tgtEl>
                                          <p:spTgt spid="7"/>
                                        </p:tgtEl>
                                        <p:attrNameLst>
                                          <p:attrName>ppt_y</p:attrName>
                                        </p:attrNameLst>
                                      </p:cBhvr>
                                    </p:anim>
                                    <p:animRot by="21600000">
                                      <p:cBhvr>
                                        <p:cTn id="10"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180109" y="332509"/>
            <a:ext cx="11804073" cy="1938992"/>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as forças estiverem comigo, vou caminhar pelo parque, vou olhar os animais, vou correr na praia, pular de alegria, torcer com paixão.</a:t>
            </a:r>
          </a:p>
        </p:txBody>
      </p:sp>
    </p:spTree>
    <p:extLst>
      <p:ext uri="{BB962C8B-B14F-4D97-AF65-F5344CB8AC3E}">
        <p14:creationId xmlns:p14="http://schemas.microsoft.com/office/powerpoint/2010/main" val="1092331987"/>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CaixaDeTexto 6"/>
          <p:cNvSpPr txBox="1"/>
          <p:nvPr/>
        </p:nvSpPr>
        <p:spPr>
          <a:xfrm>
            <a:off x="193964" y="235527"/>
            <a:ext cx="11430000" cy="3170099"/>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ainda puder escolher, vou escolher sentir a vida que pulsa em minhas veias, compor um verso, cantar um canto novo que somente eu entendo, mas que é o meu canto. Vou ficar olhando para as nuvens buscando nova inspiração.</a:t>
            </a:r>
          </a:p>
        </p:txBody>
      </p:sp>
    </p:spTree>
    <p:extLst>
      <p:ext uri="{BB962C8B-B14F-4D97-AF65-F5344CB8AC3E}">
        <p14:creationId xmlns:p14="http://schemas.microsoft.com/office/powerpoint/2010/main" val="1004482184"/>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by="(-#ppt_w*2)" calcmode="lin" valueType="num">
                                      <p:cBhvr rctx="PPT">
                                        <p:cTn id="7" dur="500" autoRev="1" fill="hold">
                                          <p:stCondLst>
                                            <p:cond delay="0"/>
                                          </p:stCondLst>
                                        </p:cTn>
                                        <p:tgtEl>
                                          <p:spTgt spid="7"/>
                                        </p:tgtEl>
                                        <p:attrNameLst>
                                          <p:attrName>ppt_w</p:attrName>
                                        </p:attrNameLst>
                                      </p:cBhvr>
                                    </p:anim>
                                    <p:anim by="(#ppt_w*0.50)" calcmode="lin" valueType="num">
                                      <p:cBhvr>
                                        <p:cTn id="8" dur="500" decel="50000" autoRev="1" fill="hold">
                                          <p:stCondLst>
                                            <p:cond delay="0"/>
                                          </p:stCondLst>
                                        </p:cTn>
                                        <p:tgtEl>
                                          <p:spTgt spid="7"/>
                                        </p:tgtEl>
                                        <p:attrNameLst>
                                          <p:attrName>ppt_x</p:attrName>
                                        </p:attrNameLst>
                                      </p:cBhvr>
                                    </p:anim>
                                    <p:anim from="(-#ppt_h/2)" to="(#ppt_y)" calcmode="lin" valueType="num">
                                      <p:cBhvr>
                                        <p:cTn id="9" dur="1000" fill="hold">
                                          <p:stCondLst>
                                            <p:cond delay="0"/>
                                          </p:stCondLst>
                                        </p:cTn>
                                        <p:tgtEl>
                                          <p:spTgt spid="7"/>
                                        </p:tgtEl>
                                        <p:attrNameLst>
                                          <p:attrName>ppt_y</p:attrName>
                                        </p:attrNameLst>
                                      </p:cBhvr>
                                    </p:anim>
                                    <p:animRot by="21600000">
                                      <p:cBhvr>
                                        <p:cTn id="10"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443345" y="263236"/>
            <a:ext cx="11513128" cy="1938992"/>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ainda puder viver, vou me entregar a vida deixando que ela me leve em sua dinâmica do tempo das coisas</a:t>
            </a:r>
            <a:r>
              <a:rPr lang="pt-BR" dirty="0">
                <a:ln>
                  <a:solidFill>
                    <a:srgbClr val="FF0000"/>
                  </a:solidFill>
                </a:ln>
              </a:rPr>
              <a:t>.</a:t>
            </a:r>
          </a:p>
        </p:txBody>
      </p:sp>
    </p:spTree>
    <p:extLst>
      <p:ext uri="{BB962C8B-B14F-4D97-AF65-F5344CB8AC3E}">
        <p14:creationId xmlns:p14="http://schemas.microsoft.com/office/powerpoint/2010/main" val="2910381593"/>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065818"/>
          </a:xfrm>
          <a:prstGeom prst="rect">
            <a:avLst/>
          </a:prstGeom>
        </p:spPr>
      </p:pic>
      <p:sp>
        <p:nvSpPr>
          <p:cNvPr id="3" name="CaixaDeTexto 2"/>
          <p:cNvSpPr txBox="1"/>
          <p:nvPr/>
        </p:nvSpPr>
        <p:spPr>
          <a:xfrm>
            <a:off x="408708" y="678873"/>
            <a:ext cx="11180619" cy="2554545"/>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puder esperar, vou levando a esperança que é o meu segredo da vida, porque na esperança está um dia, mais outro dia, e a realização do meu desejo mais caro.</a:t>
            </a:r>
          </a:p>
        </p:txBody>
      </p:sp>
    </p:spTree>
    <p:extLst>
      <p:ext uri="{BB962C8B-B14F-4D97-AF65-F5344CB8AC3E}">
        <p14:creationId xmlns:p14="http://schemas.microsoft.com/office/powerpoint/2010/main" val="3184905541"/>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372109" cy="6982691"/>
          </a:xfrm>
          <a:prstGeom prst="rect">
            <a:avLst/>
          </a:prstGeom>
        </p:spPr>
      </p:pic>
      <p:sp>
        <p:nvSpPr>
          <p:cNvPr id="3" name="CaixaDeTexto 2"/>
          <p:cNvSpPr txBox="1"/>
          <p:nvPr/>
        </p:nvSpPr>
        <p:spPr>
          <a:xfrm>
            <a:off x="692727" y="346364"/>
            <a:ext cx="11097491" cy="2123658"/>
          </a:xfrm>
          <a:prstGeom prst="rect">
            <a:avLst/>
          </a:prstGeom>
          <a:noFill/>
        </p:spPr>
        <p:txBody>
          <a:bodyPr wrap="square" rtlCol="0">
            <a:spAutoFit/>
          </a:bodyPr>
          <a:lstStyle/>
          <a:p>
            <a:r>
              <a:rPr lang="pt-BR" sz="44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puder respirar, vou respirar o ar puro depois de uma chuva de verão, depois do cansaço e fadiga...</a:t>
            </a:r>
          </a:p>
        </p:txBody>
      </p:sp>
    </p:spTree>
    <p:extLst>
      <p:ext uri="{BB962C8B-B14F-4D97-AF65-F5344CB8AC3E}">
        <p14:creationId xmlns:p14="http://schemas.microsoft.com/office/powerpoint/2010/main" val="2434597042"/>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CaixaDeTexto 2"/>
          <p:cNvSpPr txBox="1"/>
          <p:nvPr/>
        </p:nvSpPr>
        <p:spPr>
          <a:xfrm>
            <a:off x="304800" y="318655"/>
            <a:ext cx="11457709" cy="1938992"/>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tiver imaginação criativa vou levando minha mensagem do bem, meu grito de paz. Mesmo que ninguém quiser me ouvir, vou continuar...</a:t>
            </a:r>
          </a:p>
        </p:txBody>
      </p:sp>
    </p:spTree>
    <p:extLst>
      <p:ext uri="{BB962C8B-B14F-4D97-AF65-F5344CB8AC3E}">
        <p14:creationId xmlns:p14="http://schemas.microsoft.com/office/powerpoint/2010/main" val="1723981669"/>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6982"/>
            <a:ext cx="12192000" cy="6954982"/>
          </a:xfrm>
          <a:prstGeom prst="rect">
            <a:avLst/>
          </a:prstGeom>
        </p:spPr>
      </p:pic>
      <p:sp>
        <p:nvSpPr>
          <p:cNvPr id="3" name="CaixaDeTexto 2"/>
          <p:cNvSpPr txBox="1"/>
          <p:nvPr/>
        </p:nvSpPr>
        <p:spPr>
          <a:xfrm>
            <a:off x="471055" y="401782"/>
            <a:ext cx="10806545" cy="1938992"/>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tiver coragem, vou falar a verdade sem me calar, mesmo que esta verdade seja para minha própria alma.</a:t>
            </a:r>
          </a:p>
        </p:txBody>
      </p:sp>
    </p:spTree>
    <p:extLst>
      <p:ext uri="{BB962C8B-B14F-4D97-AF65-F5344CB8AC3E}">
        <p14:creationId xmlns:p14="http://schemas.microsoft.com/office/powerpoint/2010/main" val="4151941221"/>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CaixaDeTexto 2"/>
          <p:cNvSpPr txBox="1"/>
          <p:nvPr/>
        </p:nvSpPr>
        <p:spPr>
          <a:xfrm>
            <a:off x="138545" y="332509"/>
            <a:ext cx="11887200" cy="2554545"/>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puder sorrir, vou rindo e encontrando graça nas coisas mais simples, antes que o tudo vire nada, antes que tudo mude no meio do caminho e tenha que rir com lágrimas na alma.</a:t>
            </a:r>
          </a:p>
        </p:txBody>
      </p:sp>
    </p:spTree>
    <p:extLst>
      <p:ext uri="{BB962C8B-B14F-4D97-AF65-F5344CB8AC3E}">
        <p14:creationId xmlns:p14="http://schemas.microsoft.com/office/powerpoint/2010/main" val="226362864"/>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16690" cy="6858000"/>
          </a:xfrm>
          <a:prstGeom prst="rect">
            <a:avLst/>
          </a:prstGeom>
        </p:spPr>
      </p:pic>
      <p:sp>
        <p:nvSpPr>
          <p:cNvPr id="3" name="CaixaDeTexto 2"/>
          <p:cNvSpPr txBox="1"/>
          <p:nvPr/>
        </p:nvSpPr>
        <p:spPr>
          <a:xfrm>
            <a:off x="290945" y="263236"/>
            <a:ext cx="11499273" cy="1323439"/>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puder questionar, vou ser repetitiva, ter minha fé, lutar pelo amor, para acalmar a dor.</a:t>
            </a:r>
          </a:p>
        </p:txBody>
      </p:sp>
    </p:spTree>
    <p:extLst>
      <p:ext uri="{BB962C8B-B14F-4D97-AF65-F5344CB8AC3E}">
        <p14:creationId xmlns:p14="http://schemas.microsoft.com/office/powerpoint/2010/main" val="3246906396"/>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568036" y="318655"/>
            <a:ext cx="11249891" cy="1938992"/>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puder lutar, desembainharei a espada contra o preconceito, contra o ódio, contra a injustiça, a crítica destrutiva e ingratidão.</a:t>
            </a:r>
          </a:p>
        </p:txBody>
      </p:sp>
    </p:spTree>
    <p:extLst>
      <p:ext uri="{BB962C8B-B14F-4D97-AF65-F5344CB8AC3E}">
        <p14:creationId xmlns:p14="http://schemas.microsoft.com/office/powerpoint/2010/main" val="345765951"/>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581891" y="318655"/>
            <a:ext cx="11277600" cy="2554545"/>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tiver </a:t>
            </a:r>
            <a:r>
              <a:rPr lang="pt-BR" sz="40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discernimento, </a:t>
            </a:r>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quero ter o respeito, respeitar o seu espaço, ter minha alma livre a voar, a procura do que escrever, da natureza da vida, do sentir...</a:t>
            </a:r>
          </a:p>
        </p:txBody>
      </p:sp>
    </p:spTree>
    <p:extLst>
      <p:ext uri="{BB962C8B-B14F-4D97-AF65-F5344CB8AC3E}">
        <p14:creationId xmlns:p14="http://schemas.microsoft.com/office/powerpoint/2010/main" val="926690528"/>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aixaDeTexto 5"/>
          <p:cNvSpPr txBox="1"/>
          <p:nvPr/>
        </p:nvSpPr>
        <p:spPr>
          <a:xfrm>
            <a:off x="374073" y="568036"/>
            <a:ext cx="11346872" cy="2554545"/>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rPr>
              <a:t>Enquanto eu puder aprender, vou buscar respostas para os meus questionamentos, para o meu saber insaciável, sou errante, mas vou consertando meus erros ao longo do caminho.</a:t>
            </a:r>
          </a:p>
        </p:txBody>
      </p:sp>
    </p:spTree>
    <p:extLst>
      <p:ext uri="{BB962C8B-B14F-4D97-AF65-F5344CB8AC3E}">
        <p14:creationId xmlns:p14="http://schemas.microsoft.com/office/powerpoint/2010/main" val="2576252629"/>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12192000" cy="6982690"/>
          </a:xfrm>
          <a:prstGeom prst="rect">
            <a:avLst/>
          </a:prstGeom>
        </p:spPr>
      </p:pic>
      <p:sp>
        <p:nvSpPr>
          <p:cNvPr id="3" name="CaixaDeTexto 2"/>
          <p:cNvSpPr txBox="1"/>
          <p:nvPr/>
        </p:nvSpPr>
        <p:spPr>
          <a:xfrm>
            <a:off x="415636" y="249382"/>
            <a:ext cx="11457709" cy="1938992"/>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puder gritar, vou gritar, contra o aborto, o crime que põe fim a uma vida humana, contra o que é surrupiar o que não me pertence. </a:t>
            </a:r>
          </a:p>
        </p:txBody>
      </p:sp>
    </p:spTree>
    <p:extLst>
      <p:ext uri="{BB962C8B-B14F-4D97-AF65-F5344CB8AC3E}">
        <p14:creationId xmlns:p14="http://schemas.microsoft.com/office/powerpoint/2010/main" val="3734707558"/>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010400"/>
          </a:xfrm>
          <a:prstGeom prst="rect">
            <a:avLst/>
          </a:prstGeom>
        </p:spPr>
      </p:pic>
      <p:sp>
        <p:nvSpPr>
          <p:cNvPr id="3" name="CaixaDeTexto 2"/>
          <p:cNvSpPr txBox="1"/>
          <p:nvPr/>
        </p:nvSpPr>
        <p:spPr>
          <a:xfrm>
            <a:off x="221673" y="277091"/>
            <a:ext cx="11693236" cy="1938992"/>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tiver vida, vou virando páginas, cortado pontes, vivendo cada dia como ele se apresenta e como se fosse o último</a:t>
            </a:r>
            <a:r>
              <a:rPr lang="pt-BR" dirty="0">
                <a:ln>
                  <a:solidFill>
                    <a:srgbClr val="FF0000"/>
                  </a:solidFill>
                </a:ln>
              </a:rPr>
              <a:t>.</a:t>
            </a:r>
          </a:p>
        </p:txBody>
      </p:sp>
    </p:spTree>
    <p:extLst>
      <p:ext uri="{BB962C8B-B14F-4D97-AF65-F5344CB8AC3E}">
        <p14:creationId xmlns:p14="http://schemas.microsoft.com/office/powerpoint/2010/main" val="1079508550"/>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304800" y="401782"/>
            <a:ext cx="11416145" cy="2554545"/>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tiver fé, vou transformando coisas ruins em coisas boas, não vou me esconder da vida e nem me acovardar, vou agregando valores, buscando novos conceitos e nova luz aonde ainda existir esperança</a:t>
            </a:r>
          </a:p>
        </p:txBody>
      </p:sp>
    </p:spTree>
    <p:extLst>
      <p:ext uri="{BB962C8B-B14F-4D97-AF65-F5344CB8AC3E}">
        <p14:creationId xmlns:p14="http://schemas.microsoft.com/office/powerpoint/2010/main" val="2865002215"/>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CaixaDeTexto 2"/>
          <p:cNvSpPr txBox="1"/>
          <p:nvPr/>
        </p:nvSpPr>
        <p:spPr>
          <a:xfrm>
            <a:off x="193964" y="318655"/>
            <a:ext cx="11817927" cy="2554545"/>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as rugas e a fragilidade da idade não me pegar de vez, vou estudando a vida, compartilhando sentimentos, vivências, vou lutando pelo que creio, sem manchar a minha dignidade...</a:t>
            </a:r>
          </a:p>
        </p:txBody>
      </p:sp>
    </p:spTree>
    <p:extLst>
      <p:ext uri="{BB962C8B-B14F-4D97-AF65-F5344CB8AC3E}">
        <p14:creationId xmlns:p14="http://schemas.microsoft.com/office/powerpoint/2010/main" val="4109750529"/>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
        <p:nvSpPr>
          <p:cNvPr id="3" name="CaixaDeTexto 2"/>
          <p:cNvSpPr txBox="1"/>
          <p:nvPr/>
        </p:nvSpPr>
        <p:spPr>
          <a:xfrm>
            <a:off x="512618" y="374073"/>
            <a:ext cx="11152909" cy="1938992"/>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tive saúde, vou focando na minha qualidade de vida extrínseca e principalmente na intrínseca, a que vou levar para a eternidade. </a:t>
            </a:r>
          </a:p>
        </p:txBody>
      </p:sp>
    </p:spTree>
    <p:extLst>
      <p:ext uri="{BB962C8B-B14F-4D97-AF65-F5344CB8AC3E}">
        <p14:creationId xmlns:p14="http://schemas.microsoft.com/office/powerpoint/2010/main" val="143457328"/>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526473" y="207818"/>
            <a:ext cx="11665527" cy="3785652"/>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eu tiver voz, vou cantar no chuveiro, acompanhar aquela música que nem sei o significado, falar sempre “eu te amo”, obrigado e desculpe-me se errar. Se quiser também vou ficar em meu silêncio, na conversa intima com o meu inconsciente, cogitando meus pensamentos...  </a:t>
            </a:r>
          </a:p>
        </p:txBody>
      </p:sp>
    </p:spTree>
    <p:extLst>
      <p:ext uri="{BB962C8B-B14F-4D97-AF65-F5344CB8AC3E}">
        <p14:creationId xmlns:p14="http://schemas.microsoft.com/office/powerpoint/2010/main" val="3952625207"/>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374073" y="332509"/>
            <a:ext cx="11180618" cy="3170099"/>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Finalmente, enquanto eu sentir que existo, vou celebrar a vida, viver o belo, sentir o amor, dar o amor, caminhar de mãos dadas, rir bem alto, chorar... vou me permitir sentir todas as emoções sem me reprimir. </a:t>
            </a:r>
          </a:p>
        </p:txBody>
      </p:sp>
    </p:spTree>
    <p:extLst>
      <p:ext uri="{BB962C8B-B14F-4D97-AF65-F5344CB8AC3E}">
        <p14:creationId xmlns:p14="http://schemas.microsoft.com/office/powerpoint/2010/main" val="900383657"/>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CaixaDeTexto 2"/>
          <p:cNvSpPr txBox="1"/>
          <p:nvPr/>
        </p:nvSpPr>
        <p:spPr>
          <a:xfrm>
            <a:off x="360218" y="290945"/>
            <a:ext cx="11540837" cy="2554545"/>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Vou SER O QUE SOU...PORQUE ALGO DE MUITO DIVINO, </a:t>
            </a:r>
            <a:r>
              <a:rPr lang="pt-BR" sz="40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SAGRADO, </a:t>
            </a:r>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ENCHE-ME COM A ENERGIA POSITIVA DE EXISTIR, do superar, do enfrentar, vencer e seguir sempre em </a:t>
            </a:r>
            <a:r>
              <a:rPr lang="pt-BR" sz="4000" b="1" dirty="0" smtClean="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frente. POIS O TEMPO VOA....</a:t>
            </a:r>
            <a:endPar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endParaRPr>
          </a:p>
        </p:txBody>
      </p:sp>
    </p:spTree>
    <p:extLst>
      <p:ext uri="{BB962C8B-B14F-4D97-AF65-F5344CB8AC3E}">
        <p14:creationId xmlns:p14="http://schemas.microsoft.com/office/powerpoint/2010/main" val="2641659949"/>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aixaDeTexto 4"/>
          <p:cNvSpPr txBox="1"/>
          <p:nvPr/>
        </p:nvSpPr>
        <p:spPr>
          <a:xfrm>
            <a:off x="484909" y="193964"/>
            <a:ext cx="11457709" cy="2554545"/>
          </a:xfrm>
          <a:prstGeom prst="rect">
            <a:avLst/>
          </a:prstGeom>
          <a:noFill/>
        </p:spPr>
        <p:txBody>
          <a:bodyPr wrap="square" rtlCol="0">
            <a:spAutoFit/>
          </a:bodyPr>
          <a:lstStyle/>
          <a:p>
            <a:r>
              <a:rPr lang="pt-BR" sz="40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Porque a vida lá fora não para e o tempo é curto, cada vez mais curto para eu poder fazer tudo que ainda estou começando. Porque estou sempre começando, a vida muda e eu mudo com ela...</a:t>
            </a:r>
          </a:p>
        </p:txBody>
      </p:sp>
    </p:spTree>
    <p:extLst>
      <p:ext uri="{BB962C8B-B14F-4D97-AF65-F5344CB8AC3E}">
        <p14:creationId xmlns:p14="http://schemas.microsoft.com/office/powerpoint/2010/main" val="654346986"/>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095018" cy="6858000"/>
          </a:xfrm>
          <a:prstGeom prst="rect">
            <a:avLst/>
          </a:prstGeom>
        </p:spPr>
      </p:pic>
      <p:sp>
        <p:nvSpPr>
          <p:cNvPr id="3" name="CaixaDeTexto 2"/>
          <p:cNvSpPr txBox="1"/>
          <p:nvPr/>
        </p:nvSpPr>
        <p:spPr>
          <a:xfrm>
            <a:off x="387927" y="387927"/>
            <a:ext cx="10972800" cy="2800767"/>
          </a:xfrm>
          <a:prstGeom prst="rect">
            <a:avLst/>
          </a:prstGeom>
          <a:noFill/>
        </p:spPr>
        <p:txBody>
          <a:bodyPr wrap="square" rtlCol="0">
            <a:spAutoFit/>
          </a:bodyPr>
          <a:lstStyle/>
          <a:p>
            <a:r>
              <a:rPr lang="pt-BR" sz="4400" b="1" dirty="0">
                <a:ln>
                  <a:solidFill>
                    <a:srgbClr val="FF0000"/>
                  </a:solidFill>
                </a:ln>
                <a:solidFill>
                  <a:srgbClr val="FFFF00"/>
                </a:solidFill>
                <a:effectLst>
                  <a:outerShdw blurRad="38100" dist="38100" dir="2700000" algn="tl">
                    <a:srgbClr val="000000">
                      <a:alpha val="43137"/>
                    </a:srgbClr>
                  </a:outerShdw>
                </a:effectLst>
                <a:latin typeface="AR BLANCA" panose="02000000000000000000" pitchFamily="2" charset="0"/>
              </a:rPr>
              <a:t>Enquanto existir sigo, porque não posso deixar minha vida parar, tenho um objetivo neste mundo, e este objetivo é viver segundo a minha intuição...</a:t>
            </a:r>
          </a:p>
        </p:txBody>
      </p:sp>
    </p:spTree>
    <p:extLst>
      <p:ext uri="{BB962C8B-B14F-4D97-AF65-F5344CB8AC3E}">
        <p14:creationId xmlns:p14="http://schemas.microsoft.com/office/powerpoint/2010/main" val="1584867924"/>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708360"/>
          </a:xfrm>
          <a:prstGeom prst="rect">
            <a:avLst/>
          </a:prstGeom>
        </p:spPr>
      </p:pic>
      <p:sp>
        <p:nvSpPr>
          <p:cNvPr id="4" name="CaixaDeTexto 3"/>
          <p:cNvSpPr txBox="1"/>
          <p:nvPr/>
        </p:nvSpPr>
        <p:spPr>
          <a:xfrm>
            <a:off x="138545" y="290945"/>
            <a:ext cx="12192000" cy="7540526"/>
          </a:xfrm>
          <a:prstGeom prst="rect">
            <a:avLst/>
          </a:prstGeom>
          <a:noFill/>
        </p:spPr>
        <p:txBody>
          <a:bodyPr wrap="square" rtlCol="0">
            <a:spAutoFit/>
          </a:bodyPr>
          <a:lstStyle/>
          <a:p>
            <a:r>
              <a:rPr lang="pt-BR" sz="4000" b="1" dirty="0" smtClean="0">
                <a:ln>
                  <a:solidFill>
                    <a:schemeClr val="tx1"/>
                  </a:solidFill>
                </a:ln>
                <a:solidFill>
                  <a:srgbClr val="FF0000"/>
                </a:solidFill>
                <a:effectLst>
                  <a:outerShdw blurRad="38100" dist="38100" dir="2700000" algn="tl">
                    <a:srgbClr val="000000">
                      <a:alpha val="43137"/>
                    </a:srgbClr>
                  </a:outerShdw>
                </a:effectLst>
                <a:latin typeface="AR BLANCA" panose="02000000000000000000" pitchFamily="2" charset="0"/>
              </a:rPr>
              <a:t>Texto:</a:t>
            </a:r>
            <a:r>
              <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rPr>
              <a:t> </a:t>
            </a:r>
            <a:r>
              <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rPr>
              <a:t>Norma Aparecida Silveira de Moraes</a:t>
            </a:r>
          </a:p>
          <a:p>
            <a:r>
              <a:rPr lang="pt-BR" sz="4000" b="1" dirty="0" smtClean="0">
                <a:ln>
                  <a:solidFill>
                    <a:schemeClr val="tx1"/>
                  </a:solidFill>
                </a:ln>
                <a:solidFill>
                  <a:srgbClr val="FF0000"/>
                </a:solidFill>
                <a:effectLst>
                  <a:outerShdw blurRad="38100" dist="38100" dir="2700000" algn="tl">
                    <a:srgbClr val="000000">
                      <a:alpha val="43137"/>
                    </a:srgbClr>
                  </a:outerShdw>
                </a:effectLst>
                <a:latin typeface="AR BLANCA" panose="02000000000000000000" pitchFamily="2" charset="0"/>
              </a:rPr>
              <a:t>Formatação:</a:t>
            </a:r>
            <a:r>
              <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rPr>
              <a:t> Norma Aparecida Silveira de Moraes</a:t>
            </a:r>
          </a:p>
          <a:p>
            <a:r>
              <a:rPr lang="pt-BR" sz="4000" b="1" dirty="0" smtClean="0">
                <a:ln>
                  <a:solidFill>
                    <a:schemeClr val="tx1"/>
                  </a:solidFill>
                </a:ln>
                <a:solidFill>
                  <a:srgbClr val="FF0000"/>
                </a:solidFill>
                <a:effectLst>
                  <a:outerShdw blurRad="38100" dist="38100" dir="2700000" algn="tl">
                    <a:srgbClr val="000000">
                      <a:alpha val="43137"/>
                    </a:srgbClr>
                  </a:outerShdw>
                </a:effectLst>
                <a:latin typeface="AR BLANCA" panose="02000000000000000000" pitchFamily="2" charset="0"/>
              </a:rPr>
              <a:t>Data;</a:t>
            </a:r>
            <a:r>
              <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rPr>
              <a:t> 08/12/2013 </a:t>
            </a:r>
            <a:r>
              <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rPr>
              <a:t>Suzano São Paulo</a:t>
            </a:r>
          </a:p>
          <a:p>
            <a:r>
              <a:rPr lang="pt-BR" sz="4000" b="1" dirty="0" smtClean="0">
                <a:ln>
                  <a:solidFill>
                    <a:schemeClr val="tx1"/>
                  </a:solidFill>
                </a:ln>
                <a:solidFill>
                  <a:srgbClr val="FF0000"/>
                </a:solidFill>
                <a:effectLst>
                  <a:outerShdw blurRad="38100" dist="38100" dir="2700000" algn="tl">
                    <a:srgbClr val="000000">
                      <a:alpha val="43137"/>
                    </a:srgbClr>
                  </a:outerShdw>
                </a:effectLst>
                <a:latin typeface="AR BLANCA" panose="02000000000000000000" pitchFamily="2" charset="0"/>
              </a:rPr>
              <a:t>Imagens:</a:t>
            </a:r>
            <a:r>
              <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rPr>
              <a:t> Pessoais e do Face book</a:t>
            </a:r>
          </a:p>
          <a:p>
            <a:r>
              <a:rPr lang="pt-BR" sz="4000" b="1" dirty="0" smtClean="0">
                <a:ln>
                  <a:solidFill>
                    <a:schemeClr val="tx1"/>
                  </a:solidFill>
                </a:ln>
                <a:solidFill>
                  <a:srgbClr val="FF0000"/>
                </a:solidFill>
                <a:effectLst>
                  <a:outerShdw blurRad="38100" dist="38100" dir="2700000" algn="tl">
                    <a:srgbClr val="000000">
                      <a:alpha val="43137"/>
                    </a:srgbClr>
                  </a:outerShdw>
                </a:effectLst>
                <a:latin typeface="AR BLANCA" panose="02000000000000000000" pitchFamily="2" charset="0"/>
              </a:rPr>
              <a:t>Música:</a:t>
            </a:r>
            <a:r>
              <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rPr>
              <a:t> </a:t>
            </a:r>
            <a:r>
              <a:rPr lang="pt-BR" sz="4000" b="1" dirty="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rPr>
              <a:t>T</a:t>
            </a:r>
            <a:r>
              <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rPr>
              <a:t>udo por amor KENG</a:t>
            </a:r>
          </a:p>
          <a:p>
            <a:r>
              <a:rPr lang="pt-BR" sz="4800" b="1" dirty="0" smtClean="0">
                <a:ln>
                  <a:solidFill>
                    <a:schemeClr val="tx1"/>
                  </a:solidFill>
                </a:ln>
                <a:solidFill>
                  <a:srgbClr val="FF0000"/>
                </a:solidFill>
                <a:effectLst>
                  <a:outerShdw blurRad="38100" dist="38100" dir="2700000" algn="tl">
                    <a:srgbClr val="000000">
                      <a:alpha val="43137"/>
                    </a:srgbClr>
                  </a:outerShdw>
                </a:effectLst>
                <a:latin typeface="AR BLANCA" panose="02000000000000000000" pitchFamily="2" charset="0"/>
              </a:rPr>
              <a:t>Divulgação</a:t>
            </a:r>
            <a:r>
              <a:rPr lang="pt-BR" sz="4800" b="1" dirty="0" smtClean="0">
                <a:ln>
                  <a:solidFill>
                    <a:schemeClr val="tx1"/>
                  </a:solidFill>
                </a:ln>
                <a:solidFill>
                  <a:srgbClr val="FF0000"/>
                </a:solidFill>
                <a:effectLst>
                  <a:outerShdw blurRad="38100" dist="38100" dir="2700000" algn="tl">
                    <a:srgbClr val="000000">
                      <a:alpha val="43137"/>
                    </a:srgbClr>
                  </a:outerShdw>
                </a:effectLst>
                <a:latin typeface="AR BLANCA" panose="02000000000000000000" pitchFamily="2" charset="0"/>
              </a:rPr>
              <a:t>: </a:t>
            </a:r>
            <a:r>
              <a:rPr lang="pt-BR" sz="48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hlinkClick r:id="rId3"/>
              </a:rPr>
              <a:t>WWW.SERGRASAN/</a:t>
            </a:r>
          </a:p>
          <a:p>
            <a:pPr algn="ctr"/>
            <a:r>
              <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hlinkClick r:id="rId3"/>
              </a:rPr>
              <a:t>NORMASILVEIRAMORAESSLIDES</a:t>
            </a:r>
            <a:endPar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endParaRPr>
          </a:p>
          <a:p>
            <a:r>
              <a:rPr lang="pt-BR" sz="3600" b="1" dirty="0" smtClean="0">
                <a:ln>
                  <a:solidFill>
                    <a:schemeClr val="tx1"/>
                  </a:solidFill>
                </a:ln>
                <a:solidFill>
                  <a:srgbClr val="008000"/>
                </a:solidFill>
                <a:effectLst>
                  <a:outerShdw blurRad="38100" dist="38100" dir="2700000" algn="tl">
                    <a:srgbClr val="000000">
                      <a:alpha val="43137"/>
                    </a:srgbClr>
                  </a:outerShdw>
                </a:effectLst>
                <a:latin typeface="AR BLANCA" panose="02000000000000000000" pitchFamily="2" charset="0"/>
              </a:rPr>
              <a:t>FAÇA UMA VISITA AO MEU SITE DE MENSAGENS,´POESIAS, ARTIGOS, TROVAS E ENERGIA POSITIVA.</a:t>
            </a:r>
          </a:p>
          <a:p>
            <a:r>
              <a:rPr lang="pt-BR" sz="36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hlinkClick r:id="rId4"/>
              </a:rPr>
              <a:t>WWW.NORMASILVEIRAMORAES.RECANTODASLETRAS.COM.BR</a:t>
            </a:r>
            <a:endParaRPr lang="pt-BR" sz="36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endParaRPr>
          </a:p>
          <a:p>
            <a:endParaRPr lang="pt-BR" sz="4000" b="1" dirty="0" smtClean="0">
              <a:ln>
                <a:solidFill>
                  <a:schemeClr val="tx1"/>
                </a:solidFill>
              </a:ln>
              <a:solidFill>
                <a:srgbClr val="FFFF00"/>
              </a:solidFill>
              <a:effectLst>
                <a:outerShdw blurRad="38100" dist="38100" dir="2700000" algn="tl">
                  <a:srgbClr val="000000">
                    <a:alpha val="43137"/>
                  </a:srgbClr>
                </a:outerShdw>
              </a:effectLst>
              <a:latin typeface="AR BLANCA" panose="02000000000000000000" pitchFamily="2" charset="0"/>
            </a:endParaRPr>
          </a:p>
          <a:p>
            <a:endParaRPr lang="pt-BR" sz="4000" b="1" dirty="0">
              <a:solidFill>
                <a:srgbClr val="FFFF00"/>
              </a:solidFill>
              <a:effectLst>
                <a:outerShdw blurRad="38100" dist="38100" dir="2700000" algn="tl">
                  <a:srgbClr val="000000">
                    <a:alpha val="43137"/>
                  </a:srgbClr>
                </a:outerShdw>
              </a:effectLst>
              <a:latin typeface="AR BLANCA" panose="02000000000000000000" pitchFamily="2" charset="0"/>
            </a:endParaRPr>
          </a:p>
        </p:txBody>
      </p:sp>
    </p:spTree>
    <p:extLst>
      <p:ext uri="{BB962C8B-B14F-4D97-AF65-F5344CB8AC3E}">
        <p14:creationId xmlns:p14="http://schemas.microsoft.com/office/powerpoint/2010/main" val="2085873359"/>
      </p:ext>
    </p:extLst>
  </p:cSld>
  <p:clrMapOvr>
    <a:masterClrMapping/>
  </p:clrMapOvr>
  <mc:AlternateContent xmlns:mc="http://schemas.openxmlformats.org/markup-compatibility/2006">
    <mc:Choice xmlns:p14="http://schemas.microsoft.com/office/powerpoint/2010/main" Requires="p14">
      <p:transition spd="slow" p14:dur="7000" advClick="0" advTm="20000">
        <p:dissolve/>
      </p:transition>
    </mc:Choice>
    <mc:Fallback>
      <p:transition spd="slow" advClick="0" advTm="2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381</TotalTime>
  <Words>1225</Words>
  <Application>Microsoft Office PowerPoint</Application>
  <PresentationFormat>Widescreen</PresentationFormat>
  <Paragraphs>52</Paragraphs>
  <Slides>37</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37</vt:i4>
      </vt:variant>
    </vt:vector>
  </HeadingPairs>
  <TitlesOfParts>
    <vt:vector size="42" baseType="lpstr">
      <vt:lpstr>AR BLANCA</vt:lpstr>
      <vt:lpstr>Arial</vt:lpstr>
      <vt:lpstr>Calibri</vt:lpstr>
      <vt:lpstr>Calibri Light</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NORMA APARECIDA SILVEIRA DE MORAES</dc:creator>
  <cp:lastModifiedBy>NORMA APARECIDA SILVEIRA DE MORAES</cp:lastModifiedBy>
  <cp:revision>28</cp:revision>
  <dcterms:created xsi:type="dcterms:W3CDTF">2013-12-07T22:54:31Z</dcterms:created>
  <dcterms:modified xsi:type="dcterms:W3CDTF">2013-12-09T17:43:51Z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