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61" r:id="rId3"/>
    <p:sldId id="256" r:id="rId4"/>
    <p:sldId id="262" r:id="rId5"/>
    <p:sldId id="263" r:id="rId6"/>
    <p:sldId id="264" r:id="rId7"/>
    <p:sldId id="265" r:id="rId8"/>
    <p:sldId id="266" r:id="rId9"/>
    <p:sldId id="260" r:id="rId10"/>
    <p:sldId id="268" r:id="rId11"/>
    <p:sldId id="257" r:id="rId12"/>
    <p:sldId id="269" r:id="rId13"/>
    <p:sldId id="271" r:id="rId14"/>
    <p:sldId id="273" r:id="rId15"/>
    <p:sldId id="272" r:id="rId16"/>
    <p:sldId id="274" r:id="rId17"/>
    <p:sldId id="275" r:id="rId18"/>
    <p:sldId id="276" r:id="rId1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1" autoAdjust="0"/>
    <p:restoredTop sz="94660"/>
  </p:normalViewPr>
  <p:slideViewPr>
    <p:cSldViewPr snapToGrid="0">
      <p:cViewPr varScale="1">
        <p:scale>
          <a:sx n="55" d="100"/>
          <a:sy n="55" d="100"/>
        </p:scale>
        <p:origin x="979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2A291-0403-45D7-816E-5745074FBF15}" type="datetimeFigureOut">
              <a:rPr lang="pt-BR" smtClean="0"/>
              <a:t>03/03/2016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47035-B85A-427C-8482-2DC75E6814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507937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1000">
        <p15:prstTrans prst="origami"/>
      </p:transition>
    </mc:Choice>
    <mc:Fallback>
      <p:transition spd="slow" advClick="0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2A291-0403-45D7-816E-5745074FBF15}" type="datetimeFigureOut">
              <a:rPr lang="pt-BR" smtClean="0"/>
              <a:t>03/03/2016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47035-B85A-427C-8482-2DC75E6814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034658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1000">
        <p15:prstTrans prst="origami"/>
      </p:transition>
    </mc:Choice>
    <mc:Fallback>
      <p:transition spd="slow" advClick="0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2A291-0403-45D7-816E-5745074FBF15}" type="datetimeFigureOut">
              <a:rPr lang="pt-BR" smtClean="0"/>
              <a:t>03/03/2016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47035-B85A-427C-8482-2DC75E6814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60516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1000">
        <p15:prstTrans prst="origami"/>
      </p:transition>
    </mc:Choice>
    <mc:Fallback>
      <p:transition spd="slow" advClick="0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2A291-0403-45D7-816E-5745074FBF15}" type="datetimeFigureOut">
              <a:rPr lang="pt-BR" smtClean="0"/>
              <a:t>03/03/2016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47035-B85A-427C-8482-2DC75E6814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05032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1000">
        <p15:prstTrans prst="origami"/>
      </p:transition>
    </mc:Choice>
    <mc:Fallback>
      <p:transition spd="slow" advClick="0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2A291-0403-45D7-816E-5745074FBF15}" type="datetimeFigureOut">
              <a:rPr lang="pt-BR" smtClean="0"/>
              <a:t>03/03/2016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47035-B85A-427C-8482-2DC75E6814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005691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1000">
        <p15:prstTrans prst="origami"/>
      </p:transition>
    </mc:Choice>
    <mc:Fallback>
      <p:transition spd="slow" advClick="0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2A291-0403-45D7-816E-5745074FBF15}" type="datetimeFigureOut">
              <a:rPr lang="pt-BR" smtClean="0"/>
              <a:t>03/03/2016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47035-B85A-427C-8482-2DC75E6814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60647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1000">
        <p15:prstTrans prst="origami"/>
      </p:transition>
    </mc:Choice>
    <mc:Fallback>
      <p:transition spd="slow" advClick="0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2A291-0403-45D7-816E-5745074FBF15}" type="datetimeFigureOut">
              <a:rPr lang="pt-BR" smtClean="0"/>
              <a:t>03/03/2016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47035-B85A-427C-8482-2DC75E6814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307673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1000">
        <p15:prstTrans prst="origami"/>
      </p:transition>
    </mc:Choice>
    <mc:Fallback>
      <p:transition spd="slow" advClick="0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2A291-0403-45D7-816E-5745074FBF15}" type="datetimeFigureOut">
              <a:rPr lang="pt-BR" smtClean="0"/>
              <a:t>03/03/2016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47035-B85A-427C-8482-2DC75E6814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41842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1000">
        <p15:prstTrans prst="origami"/>
      </p:transition>
    </mc:Choice>
    <mc:Fallback>
      <p:transition spd="slow" advClick="0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2A291-0403-45D7-816E-5745074FBF15}" type="datetimeFigureOut">
              <a:rPr lang="pt-BR" smtClean="0"/>
              <a:t>03/03/2016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47035-B85A-427C-8482-2DC75E6814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54389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1000">
        <p15:prstTrans prst="origami"/>
      </p:transition>
    </mc:Choice>
    <mc:Fallback>
      <p:transition spd="slow" advClick="0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2A291-0403-45D7-816E-5745074FBF15}" type="datetimeFigureOut">
              <a:rPr lang="pt-BR" smtClean="0"/>
              <a:t>03/03/2016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47035-B85A-427C-8482-2DC75E6814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78410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1000">
        <p15:prstTrans prst="origami"/>
      </p:transition>
    </mc:Choice>
    <mc:Fallback>
      <p:transition spd="slow" advClick="0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F2A291-0403-45D7-816E-5745074FBF15}" type="datetimeFigureOut">
              <a:rPr lang="pt-BR" smtClean="0"/>
              <a:t>03/03/2016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47035-B85A-427C-8482-2DC75E6814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790074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1000">
        <p15:prstTrans prst="origami"/>
      </p:transition>
    </mc:Choice>
    <mc:Fallback>
      <p:transition spd="slow" advClick="0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F2A291-0403-45D7-816E-5745074FBF15}" type="datetimeFigureOut">
              <a:rPr lang="pt-BR" smtClean="0"/>
              <a:t>03/03/2016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747035-B85A-427C-8482-2DC75E6814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79299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1000">
        <p15:prstTrans prst="origami"/>
      </p:transition>
    </mc:Choice>
    <mc:Fallback>
      <p:transition spd="slow" advClick="0" advTm="11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8545" y="124691"/>
            <a:ext cx="8825346" cy="6483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4" name="CaixaDeTexto 3"/>
          <p:cNvSpPr txBox="1"/>
          <p:nvPr/>
        </p:nvSpPr>
        <p:spPr>
          <a:xfrm>
            <a:off x="138545" y="221673"/>
            <a:ext cx="8825346" cy="80945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rgbClr val="FFFF00"/>
                </a:solidFill>
              </a:rPr>
              <a:t> O QUÊ </a:t>
            </a:r>
            <a:r>
              <a:rPr lang="pt-BR" sz="6000" b="1" dirty="0">
                <a:solidFill>
                  <a:srgbClr val="FFFF00"/>
                </a:solidFill>
              </a:rPr>
              <a:t>é QUE </a:t>
            </a:r>
            <a:endParaRPr lang="pt-BR" sz="60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6000" b="1" dirty="0" smtClean="0">
                <a:solidFill>
                  <a:srgbClr val="FFFF00"/>
                </a:solidFill>
              </a:rPr>
              <a:t>AS </a:t>
            </a:r>
            <a:r>
              <a:rPr lang="pt-BR" sz="6000" b="1" dirty="0">
                <a:solidFill>
                  <a:srgbClr val="FFFF00"/>
                </a:solidFill>
              </a:rPr>
              <a:t>MULHERES TÊM</a:t>
            </a:r>
            <a:r>
              <a:rPr lang="pt-BR" sz="6000" b="1" dirty="0" smtClean="0">
                <a:solidFill>
                  <a:srgbClr val="FFFF00"/>
                </a:solidFill>
              </a:rPr>
              <a:t>...</a:t>
            </a:r>
          </a:p>
          <a:p>
            <a:pPr algn="ctr"/>
            <a:endParaRPr lang="pt-BR" sz="60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Poesia e formatação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Norma Aparecida Silveira de Moraes</a:t>
            </a:r>
          </a:p>
          <a:p>
            <a:pPr algn="ctr"/>
            <a:endParaRPr lang="pt-BR" sz="4000" dirty="0" smtClean="0">
              <a:solidFill>
                <a:srgbClr val="FFFF00"/>
              </a:solidFill>
            </a:endParaRP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Divulgação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hlinkClick r:id="rId4"/>
              </a:rPr>
              <a:t>www.sergrasan.com</a:t>
            </a:r>
            <a:endParaRPr lang="pt-BR" sz="40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Norma Silveira Moraes Slides</a:t>
            </a:r>
          </a:p>
          <a:p>
            <a:pPr algn="ctr"/>
            <a:endParaRPr lang="pt-BR" sz="4000" dirty="0">
              <a:solidFill>
                <a:srgbClr val="FFFF00"/>
              </a:solidFill>
            </a:endParaRPr>
          </a:p>
          <a:p>
            <a:pPr algn="ctr"/>
            <a:r>
              <a:rPr lang="pt-BR" sz="6000" b="1" dirty="0">
                <a:solidFill>
                  <a:srgbClr val="FFFF00"/>
                </a:solidFill>
              </a:rPr>
              <a:t> </a:t>
            </a:r>
            <a:endParaRPr lang="pt-BR" sz="6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3172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1000">
        <p15:prstTrans prst="origami"/>
        <p:sndAc>
          <p:stSnd loop="1">
            <p:snd r:embed="rId2" name="Almir_Sater_tocando_em_frente.wav"/>
          </p:stSnd>
        </p:sndAc>
      </p:transition>
    </mc:Choice>
    <mc:Fallback>
      <p:transition spd="slow" advClick="0" advTm="11000">
        <p:fade/>
        <p:sndAc>
          <p:stSnd loop="1">
            <p:snd r:embed="rId2" name="Almir_Sater_tocando_em_frent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0109" y="207818"/>
            <a:ext cx="85344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bg1"/>
                </a:solidFill>
              </a:rPr>
              <a:t>Ser mulher é brincar. Dançar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Ser mulher é muito querer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Ser mulher é muito lutar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Ser mulher é saber viver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8729217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1000">
        <p15:prstTrans prst="origami"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2400" y="-152399"/>
            <a:ext cx="9296400" cy="7107382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0" y="0"/>
            <a:ext cx="889461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bg1"/>
                </a:solidFill>
              </a:rPr>
              <a:t>Ser mulher é acolher</a:t>
            </a:r>
            <a:endParaRPr lang="pt-BR" sz="3200" dirty="0">
              <a:solidFill>
                <a:schemeClr val="bg1"/>
              </a:solidFill>
            </a:endParaRP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Ser mulher é gerar</a:t>
            </a:r>
            <a:endParaRPr lang="pt-BR" sz="3200" dirty="0">
              <a:solidFill>
                <a:schemeClr val="bg1"/>
              </a:solidFill>
            </a:endParaRP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Ser mulher é querer</a:t>
            </a:r>
            <a:endParaRPr lang="pt-BR" sz="3200" dirty="0">
              <a:solidFill>
                <a:schemeClr val="bg1"/>
              </a:solidFill>
            </a:endParaRP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Ser mulher é cuidar</a:t>
            </a:r>
            <a:endParaRPr lang="pt-BR" sz="3200" dirty="0">
              <a:solidFill>
                <a:schemeClr val="bg1"/>
              </a:solidFill>
            </a:endParaRP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 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14797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1000">
        <p15:prstTrans prst="origami"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0836" y="0"/>
            <a:ext cx="9254835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2400" y="249382"/>
            <a:ext cx="868680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bg1"/>
                </a:solidFill>
              </a:rPr>
              <a:t>Ser mulher é entender</a:t>
            </a:r>
            <a:endParaRPr lang="pt-BR" sz="3200" dirty="0">
              <a:solidFill>
                <a:schemeClr val="bg1"/>
              </a:solidFill>
            </a:endParaRP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Ser mulher é educar</a:t>
            </a:r>
            <a:endParaRPr lang="pt-BR" sz="3200" dirty="0">
              <a:solidFill>
                <a:schemeClr val="bg1"/>
              </a:solidFill>
            </a:endParaRP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Ser mulher é aprender</a:t>
            </a:r>
            <a:endParaRPr lang="pt-BR" sz="3200" dirty="0">
              <a:solidFill>
                <a:schemeClr val="bg1"/>
              </a:solidFill>
            </a:endParaRP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Ser mulher é ensinar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39801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1000">
        <p15:prstTrans prst="origami"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98764" y="249382"/>
            <a:ext cx="834043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002060"/>
                </a:solidFill>
              </a:rPr>
              <a:t>Ser mulher é buscar</a:t>
            </a:r>
            <a:endParaRPr lang="pt-BR" sz="3200" dirty="0">
              <a:solidFill>
                <a:srgbClr val="002060"/>
              </a:solidFill>
            </a:endParaRPr>
          </a:p>
          <a:p>
            <a:pPr algn="ctr"/>
            <a:r>
              <a:rPr lang="pt-BR" sz="3200" b="1" dirty="0">
                <a:solidFill>
                  <a:srgbClr val="002060"/>
                </a:solidFill>
              </a:rPr>
              <a:t>Os desafios vencer</a:t>
            </a:r>
            <a:endParaRPr lang="pt-BR" sz="3200" dirty="0">
              <a:solidFill>
                <a:srgbClr val="002060"/>
              </a:solidFill>
            </a:endParaRPr>
          </a:p>
          <a:p>
            <a:pPr algn="ctr"/>
            <a:r>
              <a:rPr lang="pt-BR" sz="3200" b="1" dirty="0">
                <a:solidFill>
                  <a:srgbClr val="002060"/>
                </a:solidFill>
              </a:rPr>
              <a:t>Ser mulher é orar</a:t>
            </a:r>
            <a:endParaRPr lang="pt-BR" sz="3200" dirty="0">
              <a:solidFill>
                <a:srgbClr val="002060"/>
              </a:solidFill>
            </a:endParaRPr>
          </a:p>
          <a:p>
            <a:pPr algn="ctr"/>
            <a:r>
              <a:rPr lang="pt-BR" sz="3200" b="1" dirty="0">
                <a:solidFill>
                  <a:srgbClr val="002060"/>
                </a:solidFill>
              </a:rPr>
              <a:t>Para tudo se resolver</a:t>
            </a:r>
            <a:endParaRPr lang="pt-BR" sz="3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44709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1000">
        <p15:prstTrans prst="origami"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93381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3" y="180109"/>
            <a:ext cx="892232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bg1"/>
                </a:solidFill>
              </a:rPr>
              <a:t>Ser mulher é simpatizar</a:t>
            </a:r>
            <a:endParaRPr lang="pt-BR" sz="3200" dirty="0">
              <a:solidFill>
                <a:schemeClr val="bg1"/>
              </a:solidFill>
            </a:endParaRP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Quando todos viram as costas</a:t>
            </a:r>
            <a:endParaRPr lang="pt-BR" sz="3200" dirty="0">
              <a:solidFill>
                <a:schemeClr val="bg1"/>
              </a:solidFill>
            </a:endParaRP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Ser mulher é antipatizar</a:t>
            </a:r>
            <a:endParaRPr lang="pt-BR" sz="3200" dirty="0">
              <a:solidFill>
                <a:schemeClr val="bg1"/>
              </a:solidFill>
            </a:endParaRP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Quando é para maltratar</a:t>
            </a:r>
            <a:endParaRPr lang="pt-BR" sz="3200" dirty="0">
              <a:solidFill>
                <a:schemeClr val="bg1"/>
              </a:solidFill>
            </a:endParaRP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 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22604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1000">
        <p15:prstTrans prst="origami"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7818" y="318655"/>
            <a:ext cx="834043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/>
              <a:t>Ser mulher é ser formosa</a:t>
            </a:r>
            <a:endParaRPr lang="pt-BR" sz="3200" dirty="0"/>
          </a:p>
          <a:p>
            <a:pPr algn="ctr"/>
            <a:r>
              <a:rPr lang="pt-BR" sz="3200" b="1" dirty="0"/>
              <a:t>Ter amor e atração</a:t>
            </a:r>
            <a:endParaRPr lang="pt-BR" sz="3200" dirty="0"/>
          </a:p>
          <a:p>
            <a:pPr algn="ctr"/>
            <a:r>
              <a:rPr lang="pt-BR" sz="3200" b="1" dirty="0"/>
              <a:t>É buscar na paixão</a:t>
            </a:r>
            <a:endParaRPr lang="pt-BR" sz="3200" dirty="0"/>
          </a:p>
          <a:p>
            <a:pPr algn="ctr"/>
            <a:r>
              <a:rPr lang="pt-BR" sz="3200" b="1" dirty="0"/>
              <a:t>Sua face mais fogosa</a:t>
            </a:r>
            <a:endParaRPr lang="pt-BR" sz="3200" dirty="0"/>
          </a:p>
        </p:txBody>
      </p:sp>
    </p:spTree>
    <p:extLst>
      <p:ext uri="{BB962C8B-B14F-4D97-AF65-F5344CB8AC3E}">
        <p14:creationId xmlns:p14="http://schemas.microsoft.com/office/powerpoint/2010/main" val="30908451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1000">
        <p15:prstTrans prst="origami"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1"/>
            <a:ext cx="9143999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6255" y="166255"/>
            <a:ext cx="854825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FFFF00"/>
                </a:solidFill>
              </a:rPr>
              <a:t>Ser mulher é sentir</a:t>
            </a: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Com o </a:t>
            </a:r>
            <a:r>
              <a:rPr lang="pt-BR" sz="3200" b="1" dirty="0" smtClean="0">
                <a:solidFill>
                  <a:srgbClr val="FFFF00"/>
                </a:solidFill>
              </a:rPr>
              <a:t>âmago </a:t>
            </a:r>
            <a:r>
              <a:rPr lang="pt-BR" sz="3200" b="1" dirty="0">
                <a:solidFill>
                  <a:srgbClr val="FFFF00"/>
                </a:solidFill>
              </a:rPr>
              <a:t>da alma</a:t>
            </a: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Ser mulher é nutrir</a:t>
            </a:r>
          </a:p>
          <a:p>
            <a:pPr algn="ctr"/>
            <a:r>
              <a:rPr lang="pt-BR" sz="3200" b="1" dirty="0" smtClean="0">
                <a:solidFill>
                  <a:srgbClr val="FFFF00"/>
                </a:solidFill>
              </a:rPr>
              <a:t>Sentimento que </a:t>
            </a:r>
            <a:r>
              <a:rPr lang="pt-BR" sz="3200" b="1" dirty="0">
                <a:solidFill>
                  <a:srgbClr val="FFFF00"/>
                </a:solidFill>
              </a:rPr>
              <a:t>acalma</a:t>
            </a:r>
          </a:p>
        </p:txBody>
      </p:sp>
    </p:spTree>
    <p:extLst>
      <p:ext uri="{BB962C8B-B14F-4D97-AF65-F5344CB8AC3E}">
        <p14:creationId xmlns:p14="http://schemas.microsoft.com/office/powerpoint/2010/main" val="25057657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1000">
        <p15:prstTrans prst="origami"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836"/>
            <a:ext cx="9143999" cy="69688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964" y="96982"/>
            <a:ext cx="867294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FFFF00"/>
                </a:solidFill>
              </a:rPr>
              <a:t>Ser mulher é ser guerreira</a:t>
            </a: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Sem medo de lutar</a:t>
            </a: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É ser a medianeira</a:t>
            </a: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Na atitude </a:t>
            </a:r>
            <a:r>
              <a:rPr lang="pt-BR" sz="3200" b="1" dirty="0" smtClean="0">
                <a:solidFill>
                  <a:srgbClr val="FFFF00"/>
                </a:solidFill>
              </a:rPr>
              <a:t>de buscar</a:t>
            </a:r>
            <a:endParaRPr lang="pt-BR" sz="3200" b="1" dirty="0">
              <a:solidFill>
                <a:srgbClr val="FFFF00"/>
              </a:solidFill>
            </a:endParaRP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2268374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1000">
        <p15:prstTrans prst="origami"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4691" y="0"/>
            <a:ext cx="9268691" cy="695498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8545" y="277091"/>
            <a:ext cx="828501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FFFF00"/>
                </a:solidFill>
              </a:rPr>
              <a:t>Ser mulher é ser mãe</a:t>
            </a: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Amar com o útero</a:t>
            </a: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É ter na a compaixão</a:t>
            </a: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Seu dom mais natural</a:t>
            </a:r>
          </a:p>
        </p:txBody>
      </p:sp>
    </p:spTree>
    <p:extLst>
      <p:ext uri="{BB962C8B-B14F-4D97-AF65-F5344CB8AC3E}">
        <p14:creationId xmlns:p14="http://schemas.microsoft.com/office/powerpoint/2010/main" val="24856867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1000">
        <p15:prstTrans prst="origami"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66254"/>
            <a:ext cx="9143999" cy="702425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3" y="0"/>
            <a:ext cx="8160327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FFFF00"/>
                </a:solidFill>
              </a:rPr>
              <a:t>Ser mulher é ser sensual</a:t>
            </a:r>
            <a:endParaRPr lang="pt-BR" sz="3200" dirty="0">
              <a:solidFill>
                <a:srgbClr val="FFFF00"/>
              </a:solidFill>
            </a:endParaRP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Para seu amor sempre bela</a:t>
            </a:r>
            <a:endParaRPr lang="pt-BR" sz="3200" dirty="0">
              <a:solidFill>
                <a:srgbClr val="FFFF00"/>
              </a:solidFill>
            </a:endParaRP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É ser sempre especial</a:t>
            </a:r>
            <a:endParaRPr lang="pt-BR" sz="3200" dirty="0">
              <a:solidFill>
                <a:srgbClr val="FFFF00"/>
              </a:solidFill>
            </a:endParaRP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Uma amante e Cinderela</a:t>
            </a:r>
            <a:endParaRPr lang="pt-BR" sz="3200" dirty="0">
              <a:solidFill>
                <a:srgbClr val="FFFF00"/>
              </a:solidFill>
            </a:endParaRP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 </a:t>
            </a:r>
            <a:endParaRPr lang="pt-BR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42755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1000">
        <p15:prstTrans prst="origami"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70103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0109" y="249382"/>
            <a:ext cx="8645236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FFFF00"/>
                </a:solidFill>
              </a:rPr>
              <a:t>Ser mulher é ser parceira</a:t>
            </a:r>
            <a:endParaRPr lang="pt-BR" sz="3200" dirty="0">
              <a:solidFill>
                <a:srgbClr val="FFFF00"/>
              </a:solidFill>
            </a:endParaRP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Quando todos se foram</a:t>
            </a:r>
            <a:endParaRPr lang="pt-BR" sz="3200" dirty="0">
              <a:solidFill>
                <a:srgbClr val="FFFF00"/>
              </a:solidFill>
            </a:endParaRP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Para ela não é brincadeira</a:t>
            </a:r>
            <a:endParaRPr lang="pt-BR" sz="3200" dirty="0">
              <a:solidFill>
                <a:srgbClr val="FFFF00"/>
              </a:solidFill>
            </a:endParaRP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Viver um grande amor</a:t>
            </a:r>
            <a:endParaRPr lang="pt-BR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06574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1000">
        <p15:prstTrans prst="origami"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77091" y="166255"/>
            <a:ext cx="850669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FFFF00"/>
                </a:solidFill>
              </a:rPr>
              <a:t>Ser mulher é ser amiga</a:t>
            </a:r>
            <a:endParaRPr lang="pt-BR" sz="3200" dirty="0">
              <a:solidFill>
                <a:srgbClr val="FFFF00"/>
              </a:solidFill>
            </a:endParaRP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Mas nunca ser cativa</a:t>
            </a:r>
            <a:endParaRPr lang="pt-BR" sz="3200" dirty="0">
              <a:solidFill>
                <a:srgbClr val="FFFF00"/>
              </a:solidFill>
            </a:endParaRP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É saber bem se impor</a:t>
            </a:r>
            <a:endParaRPr lang="pt-BR" sz="3200" dirty="0">
              <a:solidFill>
                <a:srgbClr val="FFFF00"/>
              </a:solidFill>
            </a:endParaRP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É estar sempre na ativa...</a:t>
            </a:r>
            <a:endParaRPr lang="pt-BR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19794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1000">
        <p15:prstTrans prst="origami"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35676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27" y="193964"/>
            <a:ext cx="8908473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FFFF00"/>
                </a:solidFill>
              </a:rPr>
              <a:t>Ser mulher é tudo isto</a:t>
            </a:r>
            <a:endParaRPr lang="pt-BR" sz="3200" dirty="0">
              <a:solidFill>
                <a:srgbClr val="FFFF00"/>
              </a:solidFill>
            </a:endParaRP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Muito mais ela tem</a:t>
            </a:r>
            <a:endParaRPr lang="pt-BR" sz="3200" dirty="0">
              <a:solidFill>
                <a:srgbClr val="FFFF00"/>
              </a:solidFill>
            </a:endParaRP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É só procurar, amar</a:t>
            </a:r>
            <a:endParaRPr lang="pt-BR" sz="3200" dirty="0">
              <a:solidFill>
                <a:srgbClr val="FFFF00"/>
              </a:solidFill>
            </a:endParaRP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Que vai mais além...</a:t>
            </a:r>
            <a:endParaRPr lang="pt-BR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84940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1000">
        <p15:prstTrans prst="origami"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98269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9491" y="249382"/>
            <a:ext cx="824345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solidFill>
                  <a:srgbClr val="FFFF00"/>
                </a:solidFill>
              </a:rPr>
              <a:t>Ser </a:t>
            </a:r>
            <a:r>
              <a:rPr lang="pt-BR" sz="3200" b="1" dirty="0">
                <a:solidFill>
                  <a:srgbClr val="FFFF00"/>
                </a:solidFill>
              </a:rPr>
              <a:t>mulher não é só parir</a:t>
            </a:r>
            <a:endParaRPr lang="pt-BR" sz="3200" dirty="0">
              <a:solidFill>
                <a:srgbClr val="FFFF00"/>
              </a:solidFill>
            </a:endParaRP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Ser mulher é buscar alegria</a:t>
            </a:r>
            <a:endParaRPr lang="pt-BR" sz="3200" dirty="0">
              <a:solidFill>
                <a:srgbClr val="FFFF00"/>
              </a:solidFill>
            </a:endParaRP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Pois ela gosta de sorrir</a:t>
            </a:r>
            <a:endParaRPr lang="pt-BR" sz="3200" dirty="0">
              <a:solidFill>
                <a:srgbClr val="FFFF00"/>
              </a:solidFill>
            </a:endParaRP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Levando paz e harmonia.</a:t>
            </a:r>
            <a:endParaRPr lang="pt-BR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81985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1000">
        <p15:prstTrans prst="origami"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2"/>
            <a:ext cx="9144000" cy="695498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4800" y="0"/>
            <a:ext cx="903316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/>
              <a:t>Ser mulher é ser gente</a:t>
            </a:r>
            <a:endParaRPr lang="pt-BR" sz="3200" dirty="0"/>
          </a:p>
          <a:p>
            <a:pPr algn="ctr"/>
            <a:r>
              <a:rPr lang="pt-BR" sz="3200" b="1" dirty="0"/>
              <a:t>Não “coisa” para alguns</a:t>
            </a:r>
            <a:endParaRPr lang="pt-BR" sz="3200" dirty="0"/>
          </a:p>
          <a:p>
            <a:pPr algn="ctr"/>
            <a:r>
              <a:rPr lang="pt-BR" sz="3200" b="1" dirty="0"/>
              <a:t>Ser mulher é ser divina</a:t>
            </a:r>
            <a:endParaRPr lang="pt-BR" sz="3200" dirty="0"/>
          </a:p>
          <a:p>
            <a:pPr algn="ctr"/>
            <a:r>
              <a:rPr lang="pt-BR" sz="3200" b="1" dirty="0"/>
              <a:t>Pois Geradora da vida...</a:t>
            </a:r>
            <a:endParaRPr lang="pt-BR" sz="3200" dirty="0"/>
          </a:p>
        </p:txBody>
      </p:sp>
    </p:spTree>
    <p:extLst>
      <p:ext uri="{BB962C8B-B14F-4D97-AF65-F5344CB8AC3E}">
        <p14:creationId xmlns:p14="http://schemas.microsoft.com/office/powerpoint/2010/main" val="24298139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1000">
        <p15:prstTrans prst="origami"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180109"/>
            <a:ext cx="886690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solidFill>
                  <a:srgbClr val="FFFF00"/>
                </a:solidFill>
              </a:rPr>
              <a:t>Ser mulher é ter valor</a:t>
            </a:r>
            <a:endParaRPr lang="pt-BR" sz="3200" dirty="0">
              <a:solidFill>
                <a:srgbClr val="FFFF00"/>
              </a:solidFill>
            </a:endParaRP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Mesmo que seja uma flor</a:t>
            </a:r>
            <a:endParaRPr lang="pt-BR" sz="3200" dirty="0">
              <a:solidFill>
                <a:srgbClr val="FFFF00"/>
              </a:solidFill>
            </a:endParaRP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Pois ser mulher é ser amor</a:t>
            </a:r>
            <a:endParaRPr lang="pt-BR" sz="3200" dirty="0">
              <a:solidFill>
                <a:srgbClr val="FFFF00"/>
              </a:solidFill>
            </a:endParaRP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É companheira sim senhor...</a:t>
            </a:r>
            <a:endParaRPr lang="pt-BR" sz="3200" dirty="0">
              <a:solidFill>
                <a:srgbClr val="FFFF00"/>
              </a:solidFill>
            </a:endParaRPr>
          </a:p>
          <a:p>
            <a:pPr algn="ctr"/>
            <a:r>
              <a:rPr lang="pt-BR" sz="3200" b="1" dirty="0">
                <a:solidFill>
                  <a:srgbClr val="FFFF00"/>
                </a:solidFill>
              </a:rPr>
              <a:t> </a:t>
            </a:r>
            <a:endParaRPr lang="pt-BR" sz="3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29152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1000">
        <p15:prstTrans prst="origami"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290945"/>
            <a:ext cx="8756073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Poesia e formatação 05/03/2016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Norma Aparecida Silveira de Moraes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Imagens do google imagens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Música- Tocando em frente Almir Sater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Divulgação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hlinkClick r:id="rId3"/>
              </a:rPr>
              <a:t>www.normasilveiramoraes.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hlinkClick r:id="rId3"/>
              </a:rPr>
              <a:t>recantodasletras.com.br</a:t>
            </a:r>
            <a:endParaRPr lang="pt-BR" sz="40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hlinkClick r:id="rId4"/>
              </a:rPr>
              <a:t>www.sergrasan.com</a:t>
            </a:r>
            <a:endParaRPr lang="pt-BR" sz="40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Norma Silveira Moraes Slides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Norma Natureza</a:t>
            </a:r>
            <a:endParaRPr lang="pt-BR" sz="4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83220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750" advClick="0" advTm="11000">
        <p15:prstTrans prst="origami"/>
      </p:transition>
    </mc:Choice>
    <mc:Fallback>
      <p:transition spd="slow" advClick="0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60</TotalTime>
  <Words>344</Words>
  <Application>Microsoft Office PowerPoint</Application>
  <PresentationFormat>Apresentação na tela (4:3)</PresentationFormat>
  <Paragraphs>91</Paragraphs>
  <Slides>18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8</cp:revision>
  <dcterms:created xsi:type="dcterms:W3CDTF">2016-03-03T19:44:30Z</dcterms:created>
  <dcterms:modified xsi:type="dcterms:W3CDTF">2016-03-03T20:45:23Z</dcterms:modified>
</cp:coreProperties>
</file>