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8" r:id="rId4"/>
    <p:sldId id="259" r:id="rId5"/>
    <p:sldId id="260" r:id="rId6"/>
    <p:sldId id="270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089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30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8292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460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307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07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657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416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497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82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274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A741D-2A38-4272-B010-F3FE15EE511E}" type="datetimeFigureOut">
              <a:rPr lang="pt-BR" smtClean="0"/>
              <a:t>21/10/2015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C2F66-9106-46E2-BA4C-7722FEC9A2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59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-318654" y="235527"/>
            <a:ext cx="9975274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VIDA E O 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SER NO MUNDO</a:t>
            </a:r>
          </a:p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TEXTO E FORMATAÇÃO</a:t>
            </a:r>
          </a:p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NORMA APARECIDA SILVEIRA DE MORAES</a:t>
            </a:r>
          </a:p>
          <a:p>
            <a:pPr algn="ctr"/>
            <a:endParaRPr lang="pt-BR" sz="4000" b="1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DIVULGAÇÃO</a:t>
            </a:r>
          </a:p>
          <a:p>
            <a:pPr algn="ctr"/>
            <a:r>
              <a:rPr lang="pt-BR" sz="48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60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6000" b="1" dirty="0" smtClean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6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  <p:sndAc>
          <p:stSnd loop="1">
            <p:snd r:embed="rId2" name="Almir_Sater_tocando_em_frente.wav"/>
          </p:stSnd>
        </p:sndAc>
      </p:transition>
    </mc:Choice>
    <mc:Fallback>
      <p:transition spd="slow" advClick="0" advTm="10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783"/>
            <a:ext cx="9143999" cy="711431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23455" y="3325090"/>
            <a:ext cx="81603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" O QUE FAZ A VIDA SER TÃO BELA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É A DIVERSIDADE DE ESTILOS E DE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PERSONALIDADES,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DE CORES,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SABOR S,SONS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, SENSAÇÕES E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PERCEPÇÕES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/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SUBJETIVA DE CADA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SER NO MUNDO...."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5473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1"/>
            <a:ext cx="9240981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60218" y="365126"/>
            <a:ext cx="81551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Viver é assim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...</a:t>
            </a: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Ter equilíbrio</a:t>
            </a:r>
            <a:b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nas relações</a:t>
            </a:r>
            <a:b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não</a:t>
            </a:r>
            <a:b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terminar na</a:t>
            </a:r>
            <a:b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triste solidão</a:t>
            </a:r>
            <a:br>
              <a:rPr lang="pt-BR" sz="4000" b="1" dirty="0"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534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6255"/>
            <a:ext cx="9144000" cy="7259781"/>
          </a:xfrm>
        </p:spPr>
      </p:pic>
      <p:sp>
        <p:nvSpPr>
          <p:cNvPr id="5" name="CaixaDeTexto 4"/>
          <p:cNvSpPr txBox="1"/>
          <p:nvPr/>
        </p:nvSpPr>
        <p:spPr>
          <a:xfrm>
            <a:off x="152399" y="193963"/>
            <a:ext cx="85066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Viver é buscar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transparência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 fidelidade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 amor, para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ter uma velhice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compartilhada</a:t>
            </a:r>
            <a:endParaRPr lang="pt-BR" sz="40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0512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955964" y="3699164"/>
            <a:ext cx="77308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Viver é um jogo</a:t>
            </a:r>
            <a:b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deve ter</a:t>
            </a:r>
            <a:b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muito treinamento</a:t>
            </a:r>
            <a:b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conquistar</a:t>
            </a:r>
            <a:b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as vitórias</a:t>
            </a:r>
            <a:br>
              <a:rPr lang="pt-BR" sz="4000" b="1" dirty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568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235526"/>
            <a:ext cx="9476509" cy="7093526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365126"/>
            <a:ext cx="78970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Perder também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faz parte da vida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são das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perdas que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aprendemos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viver melhor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766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1"/>
            <a:ext cx="9448800" cy="6982690"/>
          </a:xfrm>
        </p:spPr>
      </p:pic>
      <p:sp>
        <p:nvSpPr>
          <p:cNvPr id="5" name="CaixaDeTexto 4"/>
          <p:cNvSpPr txBox="1"/>
          <p:nvPr/>
        </p:nvSpPr>
        <p:spPr>
          <a:xfrm>
            <a:off x="1579417" y="3435926"/>
            <a:ext cx="73429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Sorrir A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NIMA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vida, faz 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vermos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melhor as soluções</a:t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dos problemas</a:t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pendentes.</a:t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008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38108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3629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A esperança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é a motivação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da vida.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Sem ela a vida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não tem razão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de ser...</a:t>
            </a:r>
            <a:br>
              <a:rPr lang="pt-BR" sz="4000" b="1" dirty="0">
                <a:solidFill>
                  <a:srgbClr val="FFFF00"/>
                </a:solidFill>
              </a:rPr>
            </a:b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98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0858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vida é uma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arte de ser vivida,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cada dia damos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uma pincelada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 tela, até a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pintura final.</a:t>
            </a:r>
            <a:endParaRPr lang="pt-BR" sz="40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75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71054" y="475963"/>
            <a:ext cx="84928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SABEDORIA DA VIDA...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 A vida tem sua dinâmica em ação, ela se encarrega da cura, da possibilidade, oportunidade e até das soluções e resoluções.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836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65817"/>
          </a:xfrm>
        </p:spPr>
      </p:pic>
      <p:sp>
        <p:nvSpPr>
          <p:cNvPr id="5" name="CaixaDeTexto 4"/>
          <p:cNvSpPr txBox="1"/>
          <p:nvPr/>
        </p:nvSpPr>
        <p:spPr>
          <a:xfrm>
            <a:off x="484909" y="365126"/>
            <a:ext cx="8326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SABEDORIA DA VIDA...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Basta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escutar no silêncio da alma e encontrará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muita respostas</a:t>
            </a:r>
          </a:p>
        </p:txBody>
      </p:sp>
    </p:spTree>
    <p:extLst>
      <p:ext uri="{BB962C8B-B14F-4D97-AF65-F5344CB8AC3E}">
        <p14:creationId xmlns:p14="http://schemas.microsoft.com/office/powerpoint/2010/main" val="250189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0"/>
            <a:ext cx="9282544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235527"/>
            <a:ext cx="80165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"A vida é uma viagem </a:t>
            </a:r>
            <a:endParaRPr lang="pt-BR" sz="40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 </a:t>
            </a: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ida e volta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até chegar a </a:t>
            </a:r>
            <a:endParaRPr lang="pt-BR" sz="4000" b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viagem </a:t>
            </a:r>
            <a: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final..."</a:t>
            </a:r>
            <a:br>
              <a:rPr lang="pt-BR" sz="40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458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93964"/>
            <a:ext cx="9240982" cy="7051964"/>
          </a:xfrm>
        </p:spPr>
      </p:pic>
      <p:sp>
        <p:nvSpPr>
          <p:cNvPr id="5" name="CaixaDeTexto 4"/>
          <p:cNvSpPr txBox="1"/>
          <p:nvPr/>
        </p:nvSpPr>
        <p:spPr>
          <a:xfrm>
            <a:off x="256309" y="365126"/>
            <a:ext cx="863138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"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noite 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tristeza chegar, </a:t>
            </a:r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lembre-se:</a:t>
            </a: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Deus existe, e que tudo é passageiro</a:t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sol da vida ainda voltará a brilhar"</a:t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260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1" y="-193964"/>
            <a:ext cx="9421091" cy="7329055"/>
          </a:xfrm>
        </p:spPr>
      </p:pic>
      <p:sp>
        <p:nvSpPr>
          <p:cNvPr id="5" name="CaixaDeTexto 4"/>
          <p:cNvSpPr txBox="1"/>
          <p:nvPr/>
        </p:nvSpPr>
        <p:spPr>
          <a:xfrm>
            <a:off x="706582" y="221673"/>
            <a:ext cx="84374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A rosa vermelha representa o amor...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Também representa a vida do homem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 toda adversidade. 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43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79526" cy="7259781"/>
          </a:xfrm>
        </p:spPr>
      </p:pic>
      <p:sp>
        <p:nvSpPr>
          <p:cNvPr id="5" name="CaixaDeTexto 4"/>
          <p:cNvSpPr txBox="1"/>
          <p:nvPr/>
        </p:nvSpPr>
        <p:spPr>
          <a:xfrm>
            <a:off x="831273" y="3197962"/>
            <a:ext cx="80546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"Viver é isso, acordar, fazer o que tem de fazer, criar, inventar, ou cair na rotina, para quem gosta dela"</a:t>
            </a:r>
            <a:br>
              <a:rPr lang="pt-BR" sz="4000" b="1" dirty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76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01782" y="249382"/>
            <a:ext cx="84097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</a:rPr>
              <a:t>" O QUE FAZ A VIDA SER TÃO BELA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É A DIVERSIDADE DE </a:t>
            </a:r>
            <a:r>
              <a:rPr lang="pt-BR" sz="4000" b="1" dirty="0" smtClean="0">
                <a:solidFill>
                  <a:srgbClr val="FFFF00"/>
                </a:solidFill>
              </a:rPr>
              <a:t>ESTILOS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</a:t>
            </a:r>
            <a:r>
              <a:rPr lang="pt-BR" sz="4000" b="1" dirty="0">
                <a:solidFill>
                  <a:srgbClr val="FFFF00"/>
                </a:solidFill>
              </a:rPr>
              <a:t>E </a:t>
            </a:r>
            <a:r>
              <a:rPr lang="pt-BR" sz="4000" b="1" dirty="0" smtClean="0">
                <a:solidFill>
                  <a:srgbClr val="FFFF00"/>
                </a:solidFill>
              </a:rPr>
              <a:t>DE PERSONALIDADES,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DE </a:t>
            </a:r>
            <a:r>
              <a:rPr lang="pt-BR" sz="4000" b="1" dirty="0">
                <a:solidFill>
                  <a:srgbClr val="FFFF00"/>
                </a:solidFill>
              </a:rPr>
              <a:t>CORES, SABORES,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SONS, SENSAÇÕES E </a:t>
            </a:r>
            <a:r>
              <a:rPr lang="pt-BR" sz="4000" b="1" dirty="0" smtClean="0">
                <a:solidFill>
                  <a:srgbClr val="FFFF00"/>
                </a:solidFill>
              </a:rPr>
              <a:t>PERCEPÇÕES</a:t>
            </a: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SUBJETIVA DE CADA SER...."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14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254577" y="365126"/>
            <a:ext cx="8155132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FRASES E FORMAÇÃO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IMAGENS: GIFS GOOGLE, A MAIORIA COM SEUS AUTORES ASSINADOS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MÚSICA: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DATA 21/10/2015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DIVULGAÇÃO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hlinkClick r:id="rId3"/>
              </a:rPr>
              <a:t>WWW.NORMASILVEIRAMORAES.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hlinkClick r:id="rId3"/>
              </a:rPr>
              <a:t>RECANTODASLETRAS.COM.BR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hlinkClick r:id="rId4"/>
              </a:rPr>
              <a:t>WWW.SERGRASAN.COM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16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181</Words>
  <Application>Microsoft Office PowerPoint</Application>
  <PresentationFormat>Apresentação na tela (4:3)</PresentationFormat>
  <Paragraphs>42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6</cp:revision>
  <dcterms:created xsi:type="dcterms:W3CDTF">2015-10-21T15:49:38Z</dcterms:created>
  <dcterms:modified xsi:type="dcterms:W3CDTF">2015-10-21T16:40:43Z</dcterms:modified>
</cp:coreProperties>
</file>