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3" r:id="rId2"/>
    <p:sldId id="256" r:id="rId3"/>
    <p:sldId id="258" r:id="rId4"/>
    <p:sldId id="266" r:id="rId5"/>
    <p:sldId id="257" r:id="rId6"/>
    <p:sldId id="259" r:id="rId7"/>
    <p:sldId id="265" r:id="rId8"/>
    <p:sldId id="261" r:id="rId9"/>
    <p:sldId id="262" r:id="rId10"/>
    <p:sldId id="267" r:id="rId11"/>
    <p:sldId id="260" r:id="rId12"/>
    <p:sldId id="264" r:id="rId13"/>
    <p:sldId id="268" r:id="rId14"/>
    <p:sldId id="269" r:id="rId15"/>
    <p:sldId id="270" r:id="rId16"/>
    <p:sldId id="271" r:id="rId17"/>
    <p:sldId id="263" r:id="rId18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2F514-3DE6-4736-9A25-9B9EC25F95BE}" type="datetimeFigureOut">
              <a:rPr lang="pt-BR" smtClean="0"/>
              <a:t>29/10/2016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88D22-2864-47B4-820E-4D7B024638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57717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2F514-3DE6-4736-9A25-9B9EC25F95BE}" type="datetimeFigureOut">
              <a:rPr lang="pt-BR" smtClean="0"/>
              <a:t>29/10/2016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88D22-2864-47B4-820E-4D7B024638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6245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2F514-3DE6-4736-9A25-9B9EC25F95BE}" type="datetimeFigureOut">
              <a:rPr lang="pt-BR" smtClean="0"/>
              <a:t>29/10/2016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88D22-2864-47B4-820E-4D7B024638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07539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2F514-3DE6-4736-9A25-9B9EC25F95BE}" type="datetimeFigureOut">
              <a:rPr lang="pt-BR" smtClean="0"/>
              <a:t>29/10/2016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88D22-2864-47B4-820E-4D7B024638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11935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2F514-3DE6-4736-9A25-9B9EC25F95BE}" type="datetimeFigureOut">
              <a:rPr lang="pt-BR" smtClean="0"/>
              <a:t>29/10/2016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88D22-2864-47B4-820E-4D7B024638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824770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2F514-3DE6-4736-9A25-9B9EC25F95BE}" type="datetimeFigureOut">
              <a:rPr lang="pt-BR" smtClean="0"/>
              <a:t>29/10/2016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88D22-2864-47B4-820E-4D7B024638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87645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2F514-3DE6-4736-9A25-9B9EC25F95BE}" type="datetimeFigureOut">
              <a:rPr lang="pt-BR" smtClean="0"/>
              <a:t>29/10/2016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88D22-2864-47B4-820E-4D7B024638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97913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2F514-3DE6-4736-9A25-9B9EC25F95BE}" type="datetimeFigureOut">
              <a:rPr lang="pt-BR" smtClean="0"/>
              <a:t>29/10/2016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88D22-2864-47B4-820E-4D7B024638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02205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2F514-3DE6-4736-9A25-9B9EC25F95BE}" type="datetimeFigureOut">
              <a:rPr lang="pt-BR" smtClean="0"/>
              <a:t>29/10/2016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88D22-2864-47B4-820E-4D7B024638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27684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2F514-3DE6-4736-9A25-9B9EC25F95BE}" type="datetimeFigureOut">
              <a:rPr lang="pt-BR" smtClean="0"/>
              <a:t>29/10/2016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88D22-2864-47B4-820E-4D7B024638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931772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02F514-3DE6-4736-9A25-9B9EC25F95BE}" type="datetimeFigureOut">
              <a:rPr lang="pt-BR" smtClean="0"/>
              <a:t>29/10/2016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B88D22-2864-47B4-820E-4D7B024638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90855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02F514-3DE6-4736-9A25-9B9EC25F95BE}" type="datetimeFigureOut">
              <a:rPr lang="pt-BR" smtClean="0"/>
              <a:t>29/10/2016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B88D22-2864-47B4-820E-4D7B0246388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17073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122218" y="1094509"/>
            <a:ext cx="7841673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800" b="1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Quando faço e não faço, e deixo de confiar e agradecer</a:t>
            </a:r>
            <a:r>
              <a:rPr lang="pt-BR" sz="48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...</a:t>
            </a:r>
            <a:endParaRPr lang="pt-BR" sz="4800" b="1" dirty="0" smtClean="0">
              <a:solidFill>
                <a:srgbClr val="7030A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Texto e formatação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</a:rPr>
              <a:t>Norma Aparecida Silveira de Moraes</a:t>
            </a:r>
          </a:p>
          <a:p>
            <a:pPr algn="ctr"/>
            <a:r>
              <a:rPr lang="pt-BR" sz="2800" b="1" dirty="0" smtClean="0">
                <a:solidFill>
                  <a:srgbClr val="7030A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Norma Silveira Moraes Slides</a:t>
            </a:r>
          </a:p>
          <a:p>
            <a:pPr algn="ctr"/>
            <a:r>
              <a:rPr lang="pt-BR" sz="4400" b="1" dirty="0" smtClean="0">
                <a:solidFill>
                  <a:srgbClr val="7030A0"/>
                </a:solidFill>
                <a:hlinkClick r:id="rId4"/>
              </a:rPr>
              <a:t>www.sergrasan.com</a:t>
            </a:r>
            <a:endParaRPr lang="pt-BR" sz="4400" b="1" dirty="0" smtClean="0">
              <a:solidFill>
                <a:srgbClr val="7030A0"/>
              </a:solidFill>
            </a:endParaRPr>
          </a:p>
          <a:p>
            <a:pPr algn="ctr"/>
            <a:endParaRPr lang="pt-BR" sz="44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0014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  <p:sndAc>
          <p:stSnd loop="1">
            <p:snd r:embed="rId2" name="Enya_-_Secret_World.wav"/>
          </p:stSnd>
        </p:sndAc>
      </p:transition>
    </mc:Choice>
    <mc:Fallback>
      <p:transition spd="slow" advClick="0" advTm="22000">
        <p:fade/>
        <p:sndAc>
          <p:stSnd loop="1">
            <p:snd r:embed="rId2" name="Enya_-_Secret_Worl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207818" y="193964"/>
            <a:ext cx="893618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Quantas vezes até mesmo sem querer e falo uma frase numa conversa que atinge de cheio uma pessoa que já está fragilizada na defensiva.</a:t>
            </a:r>
            <a:endParaRPr lang="pt-BR" sz="32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 quantas vezes cismo que o que a outra </a:t>
            </a:r>
            <a:r>
              <a:rPr lang="pt-BR" sz="3200" b="1" dirty="0" smtClean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pessoa </a:t>
            </a:r>
            <a:r>
              <a:rPr lang="pt-BR" sz="3200" b="1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</a:rPr>
              <a:t>está falando é para me atingir.</a:t>
            </a:r>
            <a:endParaRPr lang="pt-BR" sz="3200" dirty="0">
              <a:effectLst>
                <a:glow rad="1397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2685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110836"/>
            <a:ext cx="83542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Quantas vezes falo de meus conceitos e convicções mesmo sabendo que a opinião do outro é contrária a minha.</a:t>
            </a:r>
            <a:endParaRPr lang="pt-BR" sz="32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E quantas o outro faz questão de me atingir em cheio, com sua ideologia também</a:t>
            </a:r>
            <a:r>
              <a:rPr lang="pt-BR" b="1" dirty="0"/>
              <a:t>.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024955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66255" y="138545"/>
            <a:ext cx="8617527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fico chorando pelos cantos, quando não sou convidada para uma reunião de família que muito desejava ir.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quantas vezes também convido algumas pessoas para reunião em minha casa e me esqueço talvez de uma pessoa que desejaria muito vir.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680951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207818"/>
            <a:ext cx="824345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jogo comida no lixo, frutas e legumes que ainda dariam para alguém comer. 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quantas pessoas lá fora que não tem nem sequer um fruta meio passada ou um legume já meio murcho para comer.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582417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38545"/>
            <a:ext cx="852054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sinto ciúme </a:t>
            </a:r>
            <a:r>
              <a:rPr lang="pt-BR" sz="36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das </a:t>
            </a:r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pessoas que amo, por sentir que alguém está fazendo de propósito para me deixar triste.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quantas vezes também causei ciúme em alguém, quando dei mais atenção para uma em vez da outra.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96023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0109" y="207818"/>
            <a:ext cx="8548255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fiquei esperando que o outro fizesse alguma coisa para mim, não atendendo as minhas expectativas.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quantas vezes deixei de dar o melhor de mim, por orgulho ou má vontade mesmo.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50743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10836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0"/>
            <a:ext cx="8659091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perdi a fé e me revoltei com alguma coisa que estava quase dando errado.</a:t>
            </a:r>
            <a:endParaRPr lang="pt-BR" sz="40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40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quantas vezes me enganei, pois Deus já estava preparando um bem para mim.</a:t>
            </a:r>
            <a:endParaRPr lang="pt-BR" sz="40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0981669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221673"/>
            <a:ext cx="835429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deixei de agradecer por algo, talvez achando que o outro não fazia mais do que obrigação.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quantas vezes pessoas foram ingratas comigo, por eu esperar demais do outro, esquecendo que cada um dá o que pode, que tem ou que deseja dar.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64214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124691"/>
            <a:ext cx="8188036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esqueci-me da sabedoria da vida, me entregando a depressão, a desesperança, á solidão</a:t>
            </a:r>
            <a:r>
              <a:rPr lang="pt-BR" sz="36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.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perdi a fé, e o medo e a dúvida foram mais fortes...quantas vezes me deixei levar pelos outros, sem escutar o meu coração...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836462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07818" y="152400"/>
            <a:ext cx="84097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quantas vezes Deus já estava preparando para mim, exatamente o que eu precisava, mas que não estava tendo a paciência de esperar</a:t>
            </a:r>
            <a:r>
              <a:rPr lang="pt-BR" sz="36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. Quantas vezes tive dúvidas e caí...</a:t>
            </a:r>
          </a:p>
          <a:p>
            <a:pPr algn="ctr"/>
            <a:r>
              <a:rPr lang="pt-BR" sz="36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Esqueci de orar...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494782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70104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235527"/>
            <a:ext cx="8382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fiquei me lamentando, chorando pelos cantos invés de lutar, de buscar a </a:t>
            </a:r>
            <a:r>
              <a:rPr lang="pt-BR" sz="36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solução </a:t>
            </a:r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por falta de coragem.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quantas vezes Deus trouxe a solução para mim, mesmo tendo perdido a esperança.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3891143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702425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249382"/>
            <a:ext cx="843741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chorei e sofri pelo desamor, pela solidão, pelo desamparo.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Deus sempre me apontou a direção e colocou as </a:t>
            </a:r>
            <a:r>
              <a:rPr lang="pt-BR" sz="3600" b="1" dirty="0" smtClean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coisas </a:t>
            </a:r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na minha vida, exatamente como sonhei.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049337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35527"/>
            <a:ext cx="84097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E Deus já estava preparando alguém de bem para a minha vida, para compartilhar da vida a dois.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Quantas vezes só pedi, esquecendo que a fé é a esperança e motivação da vida. Que nossos pensamentos atrai aquilo que pensamos.</a:t>
            </a:r>
            <a:endParaRPr lang="pt-BR" sz="3600" dirty="0"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75528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193964"/>
            <a:ext cx="8409709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Por isto e por tudo. Ajunto agora as mãos em oração e peço perdão pelo que deixei de fazer, e agradeço infinitamente por tanta coisa boa que recebo todos os dias. SOU </a:t>
            </a:r>
            <a:r>
              <a:rPr lang="pt-BR" sz="36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SIM, </a:t>
            </a:r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UMA PESSOA MUITO ABENÇOADA E DE MUITA SORTE.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600" b="1" dirty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 </a:t>
            </a:r>
            <a:endParaRPr lang="pt-BR" sz="3600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5537743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96545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5929745"/>
            <a:ext cx="72320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Dar e receber, amar e ser amado, ser ou não ser, ter ou não ter.</a:t>
            </a:r>
          </a:p>
          <a:p>
            <a:r>
              <a:rPr lang="pt-BR" sz="2000" b="1" dirty="0" smtClean="0"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Paradoxos da vida. Aprendizagem ao longo do tempo...Sempre é tempo de recomeçar, fazer o bem, procurar a paz...</a:t>
            </a:r>
            <a:endParaRPr lang="pt-BR" sz="2000" b="1" dirty="0"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2742734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1607127" y="1039091"/>
            <a:ext cx="6636328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200" b="1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Quando faço e não faço, e deixo de confiar e agradecer...</a:t>
            </a:r>
            <a:endParaRPr lang="pt-BR" sz="3200" b="1" dirty="0" smtClean="0">
              <a:solidFill>
                <a:srgbClr val="7030A0"/>
              </a:solidFill>
              <a:effectLst>
                <a:glow rad="139700">
                  <a:schemeClr val="accent5">
                    <a:satMod val="175000"/>
                    <a:alpha val="40000"/>
                  </a:schemeClr>
                </a:glow>
              </a:effectLst>
            </a:endParaRP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Texto e formatação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Norma Aparecida Silveira de Moraes</a:t>
            </a:r>
          </a:p>
          <a:p>
            <a:pPr algn="ctr"/>
            <a:r>
              <a:rPr lang="pt-BR" sz="3200" b="1" dirty="0" err="1" smtClean="0">
                <a:solidFill>
                  <a:srgbClr val="7030A0"/>
                </a:solidFill>
              </a:rPr>
              <a:t>Música.Enya</a:t>
            </a:r>
            <a:r>
              <a:rPr lang="pt-BR" sz="3200" b="1" dirty="0" smtClean="0">
                <a:solidFill>
                  <a:srgbClr val="7030A0"/>
                </a:solidFill>
              </a:rPr>
              <a:t> </a:t>
            </a:r>
            <a:r>
              <a:rPr lang="pt-BR" sz="3200" b="1" smtClean="0">
                <a:solidFill>
                  <a:srgbClr val="7030A0"/>
                </a:solidFill>
              </a:rPr>
              <a:t>Secret</a:t>
            </a:r>
            <a:endParaRPr lang="pt-BR" sz="3200" b="1" dirty="0" smtClean="0">
              <a:solidFill>
                <a:srgbClr val="7030A0"/>
              </a:solidFill>
            </a:endParaRP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Divulgação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Norma Experimentais poéticos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</a:rPr>
              <a:t>Norma Silveira Moraes Slides</a:t>
            </a:r>
          </a:p>
          <a:p>
            <a:pPr algn="ctr"/>
            <a:r>
              <a:rPr lang="pt-BR" sz="3200" b="1" dirty="0" smtClean="0">
                <a:solidFill>
                  <a:srgbClr val="7030A0"/>
                </a:solidFill>
                <a:hlinkClick r:id="rId3"/>
              </a:rPr>
              <a:t>www.sergrasan.com</a:t>
            </a:r>
            <a:endParaRPr lang="pt-BR" sz="3200" b="1" dirty="0" smtClean="0">
              <a:solidFill>
                <a:srgbClr val="7030A0"/>
              </a:solidFill>
            </a:endParaRPr>
          </a:p>
          <a:p>
            <a:pPr algn="ctr"/>
            <a:endParaRPr lang="pt-BR" sz="28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52356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Click="0" advTm="22000">
        <p15:prstTrans prst="origami"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67</TotalTime>
  <Words>680</Words>
  <Application>Microsoft Office PowerPoint</Application>
  <PresentationFormat>Apresentação na tela (4:3)</PresentationFormat>
  <Paragraphs>45</Paragraphs>
  <Slides>17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9</cp:revision>
  <dcterms:created xsi:type="dcterms:W3CDTF">2016-10-29T21:43:30Z</dcterms:created>
  <dcterms:modified xsi:type="dcterms:W3CDTF">2016-10-29T22:50:53Z</dcterms:modified>
  <cp:contentStatus/>
</cp:coreProperties>
</file>