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92" r:id="rId3"/>
    <p:sldId id="256" r:id="rId4"/>
    <p:sldId id="264" r:id="rId5"/>
    <p:sldId id="260" r:id="rId6"/>
    <p:sldId id="261" r:id="rId7"/>
    <p:sldId id="263" r:id="rId8"/>
    <p:sldId id="291" r:id="rId9"/>
    <p:sldId id="267" r:id="rId10"/>
    <p:sldId id="293" r:id="rId11"/>
    <p:sldId id="271" r:id="rId12"/>
    <p:sldId id="269" r:id="rId13"/>
    <p:sldId id="296" r:id="rId14"/>
    <p:sldId id="270" r:id="rId15"/>
    <p:sldId id="295" r:id="rId16"/>
    <p:sldId id="268" r:id="rId17"/>
    <p:sldId id="262" r:id="rId18"/>
    <p:sldId id="284" r:id="rId19"/>
    <p:sldId id="294" r:id="rId20"/>
    <p:sldId id="272" r:id="rId21"/>
    <p:sldId id="273" r:id="rId22"/>
    <p:sldId id="274" r:id="rId23"/>
    <p:sldId id="276" r:id="rId24"/>
    <p:sldId id="286" r:id="rId25"/>
    <p:sldId id="280" r:id="rId26"/>
    <p:sldId id="283" r:id="rId27"/>
    <p:sldId id="285" r:id="rId28"/>
    <p:sldId id="287" r:id="rId29"/>
    <p:sldId id="289" r:id="rId30"/>
    <p:sldId id="290" r:id="rId31"/>
    <p:sldId id="297" r:id="rId32"/>
    <p:sldId id="282" r:id="rId33"/>
    <p:sldId id="298" r:id="rId3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2621" autoAdjust="0"/>
  </p:normalViewPr>
  <p:slideViewPr>
    <p:cSldViewPr snapToGrid="0">
      <p:cViewPr varScale="1">
        <p:scale>
          <a:sx n="55" d="100"/>
          <a:sy n="55" d="100"/>
        </p:scale>
        <p:origin x="643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30EEE2-CC32-4340-AAD0-A8DAF477B97A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D0225-F257-4913-AB32-47913D8CF3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148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D0225-F257-4913-AB32-47913D8CF3D3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3663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467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1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728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1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81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17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586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6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112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57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5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96573-D8CE-4BD7-B683-2B51F4155F7D}" type="datetimeFigureOut">
              <a:rPr lang="pt-BR" smtClean="0"/>
              <a:t>03/10/2013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296BC-EB0F-4EEE-9AED-76896CCF19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776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84909"/>
            <a:ext cx="11804073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Criança </a:t>
            </a:r>
            <a:r>
              <a:rPr lang="pt-BR" sz="9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S</a:t>
            </a:r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emente </a:t>
            </a:r>
          </a:p>
          <a:p>
            <a:pPr algn="ctr"/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do Futuro</a:t>
            </a:r>
          </a:p>
          <a:p>
            <a:pPr algn="ctr"/>
            <a:r>
              <a:rPr lang="pt-BR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Norma Aparecida Silveira de Moraes</a:t>
            </a:r>
          </a:p>
          <a:p>
            <a:pPr algn="ctr"/>
            <a:endParaRPr lang="pt-BR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hlinkClick r:id="rId4"/>
            </a:endParaRPr>
          </a:p>
          <a:p>
            <a:pPr algn="ctr"/>
            <a:r>
              <a:rPr lang="pt-BR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</a:t>
            </a:r>
            <a:endParaRPr lang="pt-BR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BR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BR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81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 loop="1">
            <p:snd r:embed="rId2" name="Balao Magico - Depende de nos.wav"/>
          </p:stSnd>
        </p:sndAc>
      </p:transition>
    </mc:Choice>
    <mc:Fallback xmlns="">
      <p:transition spd="slow" advClick="0" advTm="13000">
        <p:split orient="vert"/>
        <p:sndAc>
          <p:stSnd loop="1">
            <p:snd r:embed="rId5" name="Balao Magico - Depende de n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277090" y="4058516"/>
            <a:ext cx="1180407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 smtClean="0">
                <a:solidFill>
                  <a:srgbClr val="FFC000"/>
                </a:solidFill>
                <a:latin typeface="AR BERKLEY" panose="02000000000000000000" pitchFamily="2" charset="0"/>
              </a:rPr>
              <a:t>N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gravidez já começa o amor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Todo carinho em manifestação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cuidado com as roupinhas, o berço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Os pais em completa satisfação</a:t>
            </a:r>
          </a:p>
          <a:p>
            <a:r>
              <a:rPr lang="pt-BR" sz="40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 </a:t>
            </a:r>
            <a:endParaRPr lang="pt-BR" sz="40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12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009" y="124691"/>
            <a:ext cx="1234800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374073" y="3783619"/>
            <a:ext cx="118179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Chega o dia tão esperado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Vem a criança dar o primeiro choro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 os pais chorando de emoção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É responsabilidade que chega em dobro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5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699655" y="4099650"/>
            <a:ext cx="107926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Nos primeiros passos, quanta alegria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Ao balbuciar, mamãe e papai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família contente a participar...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Até do primeiro dentinho da criança que cai</a:t>
            </a:r>
          </a:p>
          <a:p>
            <a:endParaRPr lang="pt-BR" sz="4000" dirty="0">
              <a:solidFill>
                <a:srgbClr val="FFFF00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23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201785" y="4141100"/>
            <a:ext cx="11788430" cy="2615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 fase escolar, pensando no futuro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 aconchego do lar socialização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Nas relações interpessoais inserindo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Pensando num futuro em construção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74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003964"/>
            <a:ext cx="116932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Um projeto de vida começa então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Preparando com esmero e educação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inicio de mais uma pessoa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Da sociedade mais um cidadão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9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75854" y="4195778"/>
            <a:ext cx="115685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criança é a semente do futuro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Para na sociedade desabrochar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Sonhos de grande imaginação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Para o bem também consumar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65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4128655"/>
            <a:ext cx="11720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feliz é sempre junto aos pais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Cultivando e crescendo a cada amanhecer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 desabrochar da vida caminhando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Fugindo dos perigos, para feliz crescer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66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7872" y="4059383"/>
            <a:ext cx="115962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Nos embalos da infância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Alegria, gritos em festas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Bando de passarinhos inocentes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Guiados pelo que oferecemos a elas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03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1944" y="4114798"/>
            <a:ext cx="11402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Penso e sinto que há proteção e Luz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Em mim é muito latente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aonde há crianças brincando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Há também um bando de anjos contentes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6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920836"/>
            <a:ext cx="11236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ainda simboliza a pureza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Alegria pura magia da humanidade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Sentimentos e pensamentos bons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geram a esperança e fraternidade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17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0664" y="4267201"/>
            <a:ext cx="1127067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Vamos guiar as nossas crianças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 esperança e no bom senso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Também na caridade e responsabilidade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cada mãe seja agraciada de bênçãos</a:t>
            </a:r>
          </a:p>
          <a:p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66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965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4294909"/>
            <a:ext cx="118456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Quisera que não houvesse tanta violência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o mundo fosse somente flores e cores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Pois as crianças de hoje que desbravarão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Novos horizontes para a nossa Nação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54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10" y="0"/>
            <a:ext cx="122197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6" y="3890979"/>
            <a:ext cx="119564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de cores e luzes se encham aonde elas estiverem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de Paz, seja na vida a lição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o desenvolvimento sempre sadio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no coração já more a devoção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4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865418"/>
            <a:ext cx="12330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Para que estas crianças do futuro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Guiem com amor e honestidade esta nossa nação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com todo o aprendizado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Seja um perfeito cidadão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35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288982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10800000" flipV="1">
            <a:off x="360217" y="4031674"/>
            <a:ext cx="11686309" cy="3294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AR BERKLEY" panose="02000000000000000000" pitchFamily="2" charset="0"/>
              </a:rPr>
              <a:t>Quisera que cada criança tenha ao crescer...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ERKLEY" panose="02000000000000000000" pitchFamily="2" charset="0"/>
              </a:rPr>
              <a:t>Estudar com toda qualidade que tem direito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ERKLEY" panose="02000000000000000000" pitchFamily="2" charset="0"/>
              </a:rPr>
              <a:t>Que sua vida seja de diversa possibilidade existencial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ERKLEY" panose="02000000000000000000" pitchFamily="2" charset="0"/>
              </a:rPr>
              <a:t>Que seja sempre renovada a esperança em seu peito</a:t>
            </a:r>
          </a:p>
          <a:p>
            <a:endParaRPr lang="pt-BR" sz="4000" dirty="0">
              <a:solidFill>
                <a:srgbClr val="FFFF00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2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920836"/>
            <a:ext cx="1162396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sua infância seja sempre respeitada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Em cada item do Estatuto da Criança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Está todo direito e cuidado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Glória no futuro, é nossa, a esperança...</a:t>
            </a: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3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4854" y="4031673"/>
            <a:ext cx="114022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Salve crianças, anjos pequeninos</a:t>
            </a:r>
          </a:p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Salve crianças sementinhas do futuro, advém</a:t>
            </a:r>
          </a:p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De inteligência e sutileza</a:t>
            </a:r>
          </a:p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Para o bem de todas também</a:t>
            </a:r>
          </a:p>
          <a:p>
            <a:endParaRPr lang="pt-BR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78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609600" y="4117455"/>
            <a:ext cx="1097279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cada criança encontre o seu caminho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Com proteção Cósmica, sem grade, sem muro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Deus salve nossas crianças...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de primavera e sorriso seja seu mundo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637309" y="3811327"/>
            <a:ext cx="113676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Crianças brincando vai fluindo a imaginação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Construindo a personalidade em cada aprendizagem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flor que desabrocha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Crianças recebam a minha homenagem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67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10800000" flipV="1">
            <a:off x="290944" y="4124381"/>
            <a:ext cx="12011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Alegria de Ser, de pertencer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Confiança pura, no sorriso de inocente, deseja crescer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Sonhos de amor eternizados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Pelos pais a merecer...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42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290944" y="4114800"/>
            <a:ext cx="12607637" cy="258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pensa grande num corpo pequenino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Já faz planos no que vai ser quando crescer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De médico, soldado ou bombeiro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menina professora deseja ser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1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12469091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948546"/>
            <a:ext cx="1202574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Brincando e encantando a natureza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Seus gritos de alegria enchem qualquer coração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símbolo do amor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Felicidades da família em ação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</a:p>
          <a:p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33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5922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401782" y="4303455"/>
            <a:ext cx="120811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Olhando uma criança, a gente só pensa no amor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 simplicidade de cada gesto, espalhando esperança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Tão doce e frágil 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 amor, a sua semelhança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97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1618" y="3821705"/>
            <a:ext cx="11928764" cy="287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Espelhando na criança, ainda acreditamos na ética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 partilha e humildade...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amor gerando o futuro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Para concreta felicidade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03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471055" y="4045527"/>
            <a:ext cx="117209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feliz é aquela que vive a plena infância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Que não conhece a violência e maldade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É aquela que segue os exemplos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Oferecidos pela parceria da mesma idade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5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796145"/>
            <a:ext cx="118594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feliz sorriso maroto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Vive alegre brincando 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Sua infância passando, colorindo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Seu inocente amor espalhando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5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77862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2" y="4170218"/>
            <a:ext cx="1158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bonita seu sorriso cativa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Faz lembrar o adulto da grande responsabilidade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Carisma na vida em 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Alegria e humildade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4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4031673"/>
            <a:ext cx="11887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Quanta tristeza quando tudo dá errado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Quando são aliciadas por caminhos errados a galgar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Seguindo inocentes pares errantes...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Pela jornada da vida a começar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51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2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3962400"/>
            <a:ext cx="1183178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medo da perda assola a família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Quando para a mocidade incerta caminha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Quanto choro, sofrimento...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Já adolescente foge do amor e do ninho...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32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3855" y="484909"/>
            <a:ext cx="1192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35527" y="3837709"/>
            <a:ext cx="117209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Criança feliz tem apoio social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Todas tem direito a inclusão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É a construção do novo cidadão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Para agregar um futuro especial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81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3236" y="3990109"/>
            <a:ext cx="115408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Paz das crianças começam a ser construídas no lar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Paz deve ser ensinada como valor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az deve ser sempre um meta a conquistar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Pois assim teremos uma humanidade melhor</a:t>
            </a:r>
            <a:endParaRPr lang="pt-B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58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855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8545" y="318655"/>
            <a:ext cx="12053455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Criança Semente do Futuro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: Norma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Aparecida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Silveira de Moraes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Pessoais (CEDIDAS), Internet...</a:t>
            </a:r>
          </a:p>
          <a:p>
            <a:r>
              <a:rPr lang="pt-BR" sz="4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03/10/2013</a:t>
            </a:r>
            <a:endParaRPr lang="pt-BR" sz="4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Depende de </a:t>
            </a:r>
            <a:r>
              <a:rPr lang="pt-BR" sz="4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nòs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Balão mágico</a:t>
            </a:r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dirty="0"/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NORMASILVEIRAMORAESSLIDES</a:t>
            </a:r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274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806</Words>
  <Application>Microsoft Office PowerPoint</Application>
  <PresentationFormat>Widescreen</PresentationFormat>
  <Paragraphs>143</Paragraphs>
  <Slides>33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40" baseType="lpstr">
      <vt:lpstr>AR BERKLEY</vt:lpstr>
      <vt:lpstr>AR BLANCA</vt:lpstr>
      <vt:lpstr>AR DECODE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45</cp:revision>
  <dcterms:created xsi:type="dcterms:W3CDTF">2013-10-02T13:14:51Z</dcterms:created>
  <dcterms:modified xsi:type="dcterms:W3CDTF">2013-10-03T22:33:44Z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