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7" r:id="rId4"/>
    <p:sldId id="258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70" r:id="rId13"/>
    <p:sldId id="272" r:id="rId14"/>
    <p:sldId id="267" r:id="rId15"/>
    <p:sldId id="271" r:id="rId16"/>
    <p:sldId id="262" r:id="rId17"/>
    <p:sldId id="259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69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105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154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00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99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8074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82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93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44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4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3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8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67A26-38E6-4ED5-AE0A-FDEB504303F9}" type="datetimeFigureOut">
              <a:rPr lang="pt-BR" smtClean="0"/>
              <a:t>10/08/2014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04A2B-7D2D-4BE6-8F14-77689CD490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8082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EDES" TargetMode="External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/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4"/>
            <a:ext cx="12427527" cy="699654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0163" y="0"/>
            <a:ext cx="1100051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Á</a:t>
            </a:r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GUA E  PLANTAS ESTÃO SE AMANDO</a:t>
            </a:r>
          </a:p>
          <a:p>
            <a:pPr algn="ctr"/>
            <a:r>
              <a:rPr lang="pt-BR" sz="60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6000" b="1" dirty="0" smtClean="0">
                <a:ln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Moraes</a:t>
            </a:r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24/06/14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257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  <p:sndAc>
          <p:stSnd loop="1">
            <p:snd r:embed="rId2" name="58-celin dion - when i need you.wav"/>
          </p:stSnd>
        </p:sndAc>
      </p:transition>
    </mc:Choice>
    <mc:Fallback>
      <p:transition spd="slow" advClick="0" advTm="20000">
        <p:fade/>
        <p:sndAc>
          <p:stSnd loop="1">
            <p:snd r:embed="rId2" name="58-celin dion - when i need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17665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8655" y="138545"/>
            <a:ext cx="114438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NATUREZA ME ENCANTA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SUA BELEZA ME EMOCIONA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PUREZA ME ACALANTO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ENTREGANDO MINHA VIDA...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353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60218"/>
            <a:ext cx="118179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a chuva chegando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plantas estão que só alegria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flores estão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brincando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Alegrando nosso dia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1344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49382"/>
            <a:ext cx="11430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Vejo aquele pé de rosa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Outrora tão triste e caído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com rosas, tão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glamorosas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um conto de fadas parece ter saído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4339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6"/>
            <a:ext cx="12192000" cy="72874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92727" y="166255"/>
            <a:ext cx="11333019" cy="6691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471055" y="360218"/>
            <a:ext cx="114161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Vejo aquele pé de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fruta deliciosa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Outrora tão triste e caído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com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frutas,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tão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saborosas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 magia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parece ter saído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2126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766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401782"/>
            <a:ext cx="10792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chuva não há vida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chuva nada prospera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chuva nos tira da fadiga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envolve em doce espera</a:t>
            </a:r>
          </a:p>
        </p:txBody>
      </p:sp>
    </p:spTree>
    <p:extLst>
      <p:ext uri="{BB962C8B-B14F-4D97-AF65-F5344CB8AC3E}">
        <p14:creationId xmlns:p14="http://schemas.microsoft.com/office/powerpoint/2010/main" val="3962730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909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498764"/>
            <a:ext cx="106541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gotas de diamante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Caindo em nossas represas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Tão boa e tão brilhante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Trazendo nas folhas toda beleza.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74020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708"/>
            <a:ext cx="12192000" cy="68857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90945"/>
            <a:ext cx="11097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sol faça chover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conjunto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ser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harmonioso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dança do viver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ritual cerimonioso</a:t>
            </a:r>
          </a:p>
        </p:txBody>
      </p:sp>
    </p:spTree>
    <p:extLst>
      <p:ext uri="{BB962C8B-B14F-4D97-AF65-F5344CB8AC3E}">
        <p14:creationId xmlns:p14="http://schemas.microsoft.com/office/powerpoint/2010/main" val="219316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12385963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484909"/>
            <a:ext cx="118733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como uma bela recompensa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arco-íris a nos saudar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natureza e sua presença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Estratégica para a vida moldar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047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346364"/>
            <a:ext cx="114161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podemos viver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Dependemos deste fluido vital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as vezes ela vem devolver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maldade que o homem faz afinal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5204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72874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471055"/>
            <a:ext cx="105987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Derrubam árvores na cabeceira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nascente, matas ciliares em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ação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Deixam sem vida rio e ribanceira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Ribanceira que tem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cachoeira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fusão 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2707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1" cy="709352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429491"/>
            <a:ext cx="106818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chuva o gado morre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campo seca, esturrica, miséria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água nas casas, ninguém socorre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sem água o que seria...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987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623455"/>
            <a:ext cx="10848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árvore fica bela e frondosa</a:t>
            </a:r>
          </a:p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rios cheios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correntes</a:t>
            </a:r>
          </a:p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jardim que brota a rosa</a:t>
            </a:r>
          </a:p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povo que sorri alegremente</a:t>
            </a:r>
          </a:p>
        </p:txBody>
      </p:sp>
    </p:spTree>
    <p:extLst>
      <p:ext uri="{BB962C8B-B14F-4D97-AF65-F5344CB8AC3E}">
        <p14:creationId xmlns:p14="http://schemas.microsoft.com/office/powerpoint/2010/main" val="302068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12316691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401782"/>
            <a:ext cx="11374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bom demais viver na terra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Apreciar e de tanta beleza usufruir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 os sol nascer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atrás da serra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chuva que vem para alimentar e despoluir</a:t>
            </a:r>
          </a:p>
        </p:txBody>
      </p:sp>
    </p:spTree>
    <p:extLst>
      <p:ext uri="{BB962C8B-B14F-4D97-AF65-F5344CB8AC3E}">
        <p14:creationId xmlns:p14="http://schemas.microsoft.com/office/powerpoint/2010/main" val="270818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527" y="0"/>
            <a:ext cx="1242752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60218"/>
            <a:ext cx="116932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 a natureza contemplar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Tao rica, diversa e colorida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minha vida alimentar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meu sentir a vida mais florida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15499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498764"/>
            <a:ext cx="110974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Cai chuva de mansinho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a vida animar e brotar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plantas sorrindo mais um pouquinho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fazer a terra vibrar</a:t>
            </a:r>
          </a:p>
        </p:txBody>
      </p:sp>
    </p:spTree>
    <p:extLst>
      <p:ext uri="{BB962C8B-B14F-4D97-AF65-F5344CB8AC3E}">
        <p14:creationId xmlns:p14="http://schemas.microsoft.com/office/powerpoint/2010/main" val="3535372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1891" y="387927"/>
            <a:ext cx="110282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cada ciclo e evaporação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chuva vem doce e saborosa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Enriquecendo cada estação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Fazendo a vida mais prazerosa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2634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1350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15636" y="235527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aplacar o calor do verão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Brotando as flores na primavera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outono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frutas maduras na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inverno, garoa e o que se espera...</a:t>
            </a:r>
          </a:p>
        </p:txBody>
      </p:sp>
    </p:spTree>
    <p:extLst>
      <p:ext uri="{BB962C8B-B14F-4D97-AF65-F5344CB8AC3E}">
        <p14:creationId xmlns:p14="http://schemas.microsoft.com/office/powerpoint/2010/main" val="190476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235" y="-207818"/>
            <a:ext cx="12635344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04800"/>
            <a:ext cx="1144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 sinfonia ao anoitecer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Cheiro de terra a molhar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um gostoso adormecer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Renova as forças para trabalhar</a:t>
            </a:r>
          </a:p>
        </p:txBody>
      </p:sp>
    </p:spTree>
    <p:extLst>
      <p:ext uri="{BB962C8B-B14F-4D97-AF65-F5344CB8AC3E}">
        <p14:creationId xmlns:p14="http://schemas.microsoft.com/office/powerpoint/2010/main" val="286311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457200"/>
            <a:ext cx="102800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do verde tão amiga a cair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Cai tão transparente renova a confiança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a fluir, tudo construir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Devolva a vida e esperança...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72327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290945"/>
            <a:ext cx="108619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vida,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 prosperidade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brota da mãe terra, senhora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que gera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 qualidade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que é água nesta hora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2564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457200"/>
            <a:ext cx="116516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pessoa que mora na cidade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Precisa aprender mais com certeza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natureza faz parte da felicidade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há vida sem esta grande beleza...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69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46364"/>
            <a:ext cx="113053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Muitos até amaldiçoa a chuva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entendem que sem água não há vida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Fazem casas no lugar rio passar na cheia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Atraindo enchentes para suas casas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614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01782"/>
            <a:ext cx="1161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AMAR E DA NATIREZA CUIDAR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PENSAR NO FUTURO DA VIDA NO PLANETA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SALVAR A VIDA NA TERRA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CUIDAR DO LAR MÃE TERRA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244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63236"/>
            <a:ext cx="120118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FACE BOOK E </a:t>
            </a:r>
            <a:r>
              <a:rPr lang="pt-BR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 ORKUT</a:t>
            </a:r>
            <a:endParaRPr lang="pt-BR" sz="40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CELINE DION-WHEN I  NEED YOU</a:t>
            </a:r>
            <a:endParaRPr lang="pt-BR" sz="40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</a:t>
            </a:r>
          </a:p>
          <a:p>
            <a:pPr algn="ctr"/>
            <a:endParaRPr lang="pt-BR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WWW.SERGRASAN.COM/NORMASILVEIRAMORAESSLEDES</a:t>
            </a:r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</a:t>
            </a:r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08/08/2014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127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081164" cy="702425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73382" y="734291"/>
            <a:ext cx="81464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Salve gaia</a:t>
            </a:r>
          </a:p>
          <a:p>
            <a:r>
              <a:rPr lang="pt-BR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Salve mãe terra</a:t>
            </a:r>
          </a:p>
          <a:p>
            <a:r>
              <a:rPr lang="pt-BR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Salve vida nossa</a:t>
            </a:r>
          </a:p>
          <a:p>
            <a:r>
              <a:rPr lang="pt-BR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Salve o planeta terra!!!!!!!!!</a:t>
            </a:r>
          </a:p>
        </p:txBody>
      </p:sp>
    </p:spTree>
    <p:extLst>
      <p:ext uri="{BB962C8B-B14F-4D97-AF65-F5344CB8AC3E}">
        <p14:creationId xmlns:p14="http://schemas.microsoft.com/office/powerpoint/2010/main" val="304718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565</Words>
  <Application>Microsoft Office PowerPoint</Application>
  <PresentationFormat>Widescreen</PresentationFormat>
  <Paragraphs>123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22</cp:revision>
  <dcterms:created xsi:type="dcterms:W3CDTF">2014-08-09T17:01:14Z</dcterms:created>
  <dcterms:modified xsi:type="dcterms:W3CDTF">2014-08-10T19:50:49Z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