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7"/>
  </p:notesMasterIdLst>
  <p:sldIdLst>
    <p:sldId id="267" r:id="rId2"/>
    <p:sldId id="268" r:id="rId3"/>
    <p:sldId id="286" r:id="rId4"/>
    <p:sldId id="281" r:id="rId5"/>
    <p:sldId id="269" r:id="rId6"/>
    <p:sldId id="270" r:id="rId7"/>
    <p:sldId id="274" r:id="rId8"/>
    <p:sldId id="271" r:id="rId9"/>
    <p:sldId id="273" r:id="rId10"/>
    <p:sldId id="279" r:id="rId11"/>
    <p:sldId id="272" r:id="rId12"/>
    <p:sldId id="277" r:id="rId13"/>
    <p:sldId id="278" r:id="rId14"/>
    <p:sldId id="280" r:id="rId15"/>
    <p:sldId id="287" r:id="rId16"/>
  </p:sldIdLst>
  <p:sldSz cx="9144000" cy="6858000" type="screen4x3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00"/>
    <a:srgbClr val="FFCC66"/>
    <a:srgbClr val="660066"/>
    <a:srgbClr val="A50021"/>
    <a:srgbClr val="000066"/>
    <a:srgbClr val="00FFFF"/>
    <a:srgbClr val="FFCC00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707" autoAdjust="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1" d="100"/>
          <a:sy n="41" d="100"/>
        </p:scale>
        <p:origin x="-1470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_tradnl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C924D72-F7EF-4F46-9411-33C2181FCFD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760280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5E33F7-3379-4269-AC7B-BE01A825D9B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21990634"/>
      </p:ext>
    </p:extLst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28EFE3-29F3-4C4A-92AC-231BED25FF84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84973401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4D1004-09E5-4A79-929A-86536C2914FC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5806798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9D338-EC04-49FD-8A57-7A3A73249CE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73786562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EC4B1E-8140-49FF-8C67-D2DB8E04062C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7330143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2E649C-AB93-4462-8E01-E75866F5C0BB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4125527"/>
      </p:ext>
    </p:extLst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906202-3860-4CDB-9FCB-A5DA272C4A0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32444605"/>
      </p:ext>
    </p:extLst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21DE4-272D-471D-B54D-87B5FA6B760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47145948"/>
      </p:ext>
    </p:extLst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F398A-1219-4EE8-A666-54A881B9758F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29932685"/>
      </p:ext>
    </p:extLst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D6CEDE-749F-42EF-AFCB-D966D830469B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80249917"/>
      </p:ext>
    </p:extLst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D9695B-5035-4B9B-88E0-17E68CD70BA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33157921"/>
      </p:ext>
    </p:extLst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0DE7758-87C9-4004-A9FC-DF5108958B1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doroteiagomes06@gmail.com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Psico.norman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67424" y="620688"/>
            <a:ext cx="7772400" cy="1143000"/>
          </a:xfrm>
        </p:spPr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717" y="-99392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8774"/>
            <a:ext cx="9144000" cy="709069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95536" y="260648"/>
            <a:ext cx="8062664" cy="5372904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pt-BR" sz="4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CONVERSA ÍNTIMA</a:t>
            </a:r>
          </a:p>
          <a:p>
            <a:pPr algn="ctr"/>
            <a:endParaRPr lang="pt-BR" sz="48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 O MEU </a:t>
            </a:r>
          </a:p>
          <a:p>
            <a:pPr algn="ctr"/>
            <a:endParaRPr lang="pt-BR" sz="48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CONSCIENTE</a:t>
            </a:r>
            <a:endParaRPr lang="pt-BR" sz="48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131840" y="6309320"/>
            <a:ext cx="2368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AUTOMÁTICO</a:t>
            </a:r>
            <a:endParaRPr lang="pt-BR" b="1" dirty="0"/>
          </a:p>
        </p:txBody>
      </p:sp>
    </p:spTree>
  </p:cSld>
  <p:clrMapOvr>
    <a:masterClrMapping/>
  </p:clrMapOvr>
  <p:transition spd="slow" advTm="15000">
    <p:split orient="vert"/>
    <p:sndAc>
      <p:stSnd loop="1">
        <p:snd r:embed="rId2" name="WavdeRosyPor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2" y="-99392"/>
            <a:ext cx="9141668" cy="6962378"/>
          </a:xfr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6386"/>
            <a:ext cx="9148242" cy="703438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0"/>
            <a:ext cx="82066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b="1" dirty="0">
                <a:solidFill>
                  <a:schemeClr val="bg1"/>
                </a:solidFill>
              </a:rPr>
              <a:t>No meu despertar de sempre; </a:t>
            </a:r>
            <a:r>
              <a:rPr lang="pt-BR" b="1" dirty="0" smtClean="0">
                <a:solidFill>
                  <a:schemeClr val="bg1"/>
                </a:solidFill>
              </a:rPr>
              <a:t>felicidade.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Reforço ao meu </a:t>
            </a:r>
            <a:r>
              <a:rPr lang="pt-BR" b="1" dirty="0" smtClean="0">
                <a:solidFill>
                  <a:schemeClr val="bg1"/>
                </a:solidFill>
              </a:rPr>
              <a:t>consciente.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Para retirar os maus pensamentos e </a:t>
            </a:r>
            <a:r>
              <a:rPr lang="pt-BR" b="1" dirty="0" smtClean="0">
                <a:solidFill>
                  <a:schemeClr val="bg1"/>
                </a:solidFill>
              </a:rPr>
              <a:t>infelicidade.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Para ter saudável retorno do </a:t>
            </a:r>
            <a:r>
              <a:rPr lang="pt-BR" b="1" dirty="0" smtClean="0">
                <a:solidFill>
                  <a:schemeClr val="bg1"/>
                </a:solidFill>
              </a:rPr>
              <a:t>inconsciente.</a:t>
            </a:r>
            <a:endParaRPr lang="pt-BR" b="1" dirty="0">
              <a:solidFill>
                <a:schemeClr val="bg1"/>
              </a:solidFill>
            </a:endParaRPr>
          </a:p>
          <a:p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270659"/>
      </p:ext>
    </p:extLst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898" y="-99392"/>
            <a:ext cx="9156898" cy="69573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6628" y="-99392"/>
            <a:ext cx="9200628" cy="71287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5157192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O que aconselho ao </a:t>
            </a:r>
            <a:r>
              <a:rPr lang="pt-BR" b="1" dirty="0" smtClean="0">
                <a:solidFill>
                  <a:schemeClr val="bg1"/>
                </a:solidFill>
              </a:rPr>
              <a:t>amigo.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</a:t>
            </a:r>
            <a:r>
              <a:rPr lang="pt-BR" b="1" dirty="0" smtClean="0">
                <a:solidFill>
                  <a:schemeClr val="bg1"/>
                </a:solidFill>
              </a:rPr>
              <a:t>É </a:t>
            </a:r>
            <a:r>
              <a:rPr lang="pt-BR" b="1" dirty="0">
                <a:solidFill>
                  <a:schemeClr val="bg1"/>
                </a:solidFill>
              </a:rPr>
              <a:t>o que aconselho a mim mesma então,</a:t>
            </a:r>
          </a:p>
          <a:p>
            <a:r>
              <a:rPr lang="pt-BR" b="1" dirty="0">
                <a:solidFill>
                  <a:schemeClr val="bg1"/>
                </a:solidFill>
              </a:rPr>
              <a:t> Numa briga </a:t>
            </a:r>
            <a:r>
              <a:rPr lang="pt-BR" b="1" dirty="0" smtClean="0">
                <a:solidFill>
                  <a:schemeClr val="bg1"/>
                </a:solidFill>
              </a:rPr>
              <a:t>constante comigo.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No enfrentamento da </a:t>
            </a:r>
            <a:r>
              <a:rPr lang="pt-BR" b="1" dirty="0" smtClean="0">
                <a:solidFill>
                  <a:schemeClr val="bg1"/>
                </a:solidFill>
              </a:rPr>
              <a:t>depressão. 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168353"/>
      </p:ext>
    </p:extLst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206" y="-99392"/>
            <a:ext cx="9159205" cy="705678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04" y="-243408"/>
            <a:ext cx="9151604" cy="734481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" y="465584"/>
            <a:ext cx="730830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O sofrimento é humano e </a:t>
            </a:r>
            <a:r>
              <a:rPr lang="pt-BR" b="1" dirty="0" smtClean="0">
                <a:solidFill>
                  <a:schemeClr val="bg1"/>
                </a:solidFill>
              </a:rPr>
              <a:t>pedante.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Mas a luta deve sempre </a:t>
            </a:r>
            <a:r>
              <a:rPr lang="pt-BR" b="1" dirty="0" smtClean="0">
                <a:solidFill>
                  <a:schemeClr val="bg1"/>
                </a:solidFill>
              </a:rPr>
              <a:t>vigorar.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Para enfrentar a dor </a:t>
            </a:r>
            <a:r>
              <a:rPr lang="pt-BR" b="1" dirty="0" smtClean="0">
                <a:solidFill>
                  <a:schemeClr val="bg1"/>
                </a:solidFill>
              </a:rPr>
              <a:t>constante.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E cada passo </a:t>
            </a:r>
            <a:r>
              <a:rPr lang="pt-BR" b="1" dirty="0" smtClean="0">
                <a:solidFill>
                  <a:schemeClr val="bg1"/>
                </a:solidFill>
              </a:rPr>
              <a:t>superar.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578667"/>
      </p:ext>
    </p:extLst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462" y="-17512"/>
            <a:ext cx="9158461" cy="687551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986" y="-171400"/>
            <a:ext cx="9158462" cy="72728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3356992"/>
            <a:ext cx="40324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Os dias passam e a vida </a:t>
            </a:r>
            <a:r>
              <a:rPr lang="pt-BR" b="1" dirty="0" smtClean="0">
                <a:solidFill>
                  <a:schemeClr val="bg1"/>
                </a:solidFill>
              </a:rPr>
              <a:t>também.</a:t>
            </a:r>
            <a:endParaRPr lang="pt-BR" b="1" dirty="0">
              <a:solidFill>
                <a:schemeClr val="bg1"/>
              </a:solidFill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 Quantas </a:t>
            </a:r>
            <a:r>
              <a:rPr lang="pt-BR" b="1" dirty="0" smtClean="0">
                <a:solidFill>
                  <a:schemeClr val="bg1"/>
                </a:solidFill>
              </a:rPr>
              <a:t>coisas </a:t>
            </a:r>
            <a:r>
              <a:rPr lang="pt-BR" b="1" dirty="0">
                <a:solidFill>
                  <a:schemeClr val="bg1"/>
                </a:solidFill>
              </a:rPr>
              <a:t>deixamos </a:t>
            </a:r>
            <a:r>
              <a:rPr lang="pt-BR" b="1" dirty="0" smtClean="0">
                <a:solidFill>
                  <a:schemeClr val="bg1"/>
                </a:solidFill>
              </a:rPr>
              <a:t>passar.</a:t>
            </a:r>
            <a:endParaRPr lang="pt-BR" b="1" dirty="0">
              <a:solidFill>
                <a:schemeClr val="bg1"/>
              </a:solidFill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 Tudo podia ser diferente ou </a:t>
            </a:r>
            <a:r>
              <a:rPr lang="pt-BR" b="1" dirty="0" smtClean="0">
                <a:solidFill>
                  <a:schemeClr val="bg1"/>
                </a:solidFill>
              </a:rPr>
              <a:t>além.</a:t>
            </a:r>
            <a:endParaRPr lang="pt-BR" b="1" dirty="0">
              <a:solidFill>
                <a:schemeClr val="bg1"/>
              </a:solidFill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 Quem sabe ruim ou bom, seria </a:t>
            </a:r>
            <a:r>
              <a:rPr lang="pt-BR" b="1" dirty="0" smtClean="0">
                <a:solidFill>
                  <a:schemeClr val="bg1"/>
                </a:solidFill>
              </a:rPr>
              <a:t>mudar.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039472"/>
      </p:ext>
    </p:extLst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15816" y="2780928"/>
            <a:ext cx="55423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Entretanto o que me acomete é a </a:t>
            </a:r>
            <a:r>
              <a:rPr lang="pt-BR" b="1" dirty="0" smtClean="0">
                <a:solidFill>
                  <a:schemeClr val="bg1"/>
                </a:solidFill>
              </a:rPr>
              <a:t>gratidão.</a:t>
            </a:r>
            <a:endParaRPr lang="pt-BR" b="1" dirty="0">
              <a:solidFill>
                <a:schemeClr val="bg1"/>
              </a:solidFill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 Sou amante do bem e da </a:t>
            </a:r>
            <a:r>
              <a:rPr lang="pt-BR" b="1" dirty="0" smtClean="0">
                <a:solidFill>
                  <a:schemeClr val="bg1"/>
                </a:solidFill>
              </a:rPr>
              <a:t>verdade.</a:t>
            </a:r>
            <a:endParaRPr lang="pt-BR" b="1" dirty="0">
              <a:solidFill>
                <a:schemeClr val="bg1"/>
              </a:solidFill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 O que deixa tocar meu </a:t>
            </a:r>
            <a:r>
              <a:rPr lang="pt-BR" b="1" dirty="0" smtClean="0">
                <a:solidFill>
                  <a:schemeClr val="bg1"/>
                </a:solidFill>
              </a:rPr>
              <a:t>coração.</a:t>
            </a:r>
            <a:endParaRPr lang="pt-BR" b="1" dirty="0">
              <a:solidFill>
                <a:schemeClr val="bg1"/>
              </a:solidFill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 Eu troco pela </a:t>
            </a:r>
            <a:r>
              <a:rPr lang="pt-BR" b="1" dirty="0" smtClean="0">
                <a:solidFill>
                  <a:schemeClr val="bg1"/>
                </a:solidFill>
              </a:rPr>
              <a:t>vontade.</a:t>
            </a:r>
            <a:endParaRPr lang="pt-BR" b="1" dirty="0">
              <a:solidFill>
                <a:schemeClr val="bg1"/>
              </a:solidFill>
            </a:endParaRPr>
          </a:p>
          <a:p>
            <a:pPr algn="ctr"/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463019803"/>
      </p:ext>
    </p:extLst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7062"/>
            <a:ext cx="9144000" cy="688506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430" y="-55622"/>
            <a:ext cx="9144000" cy="705678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404664"/>
            <a:ext cx="63184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A liberdade pode ser </a:t>
            </a:r>
            <a:r>
              <a:rPr lang="pt-BR" b="1" dirty="0" smtClean="0">
                <a:solidFill>
                  <a:schemeClr val="bg1"/>
                </a:solidFill>
              </a:rPr>
              <a:t>fatal.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Pois muitos não sabem o que fazer </a:t>
            </a:r>
            <a:r>
              <a:rPr lang="pt-BR" b="1" dirty="0" smtClean="0">
                <a:solidFill>
                  <a:schemeClr val="bg1"/>
                </a:solidFill>
              </a:rPr>
              <a:t>dela.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</a:t>
            </a:r>
            <a:r>
              <a:rPr lang="pt-BR" b="1" dirty="0" smtClean="0">
                <a:solidFill>
                  <a:schemeClr val="bg1"/>
                </a:solidFill>
              </a:rPr>
              <a:t>É </a:t>
            </a:r>
            <a:r>
              <a:rPr lang="pt-BR" b="1" dirty="0">
                <a:solidFill>
                  <a:schemeClr val="bg1"/>
                </a:solidFill>
              </a:rPr>
              <a:t>preferível viver com o simples </a:t>
            </a:r>
            <a:r>
              <a:rPr lang="pt-BR" b="1" dirty="0" smtClean="0">
                <a:solidFill>
                  <a:schemeClr val="bg1"/>
                </a:solidFill>
              </a:rPr>
              <a:t>ideal.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Do que o vazio trazido por </a:t>
            </a:r>
            <a:r>
              <a:rPr lang="pt-BR" b="1" dirty="0" smtClean="0">
                <a:solidFill>
                  <a:schemeClr val="bg1"/>
                </a:solidFill>
              </a:rPr>
              <a:t>ela.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635477"/>
      </p:ext>
    </p:extLst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064"/>
            <a:ext cx="9144000" cy="6869063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" y="-269646"/>
            <a:ext cx="9144000" cy="71287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15616" y="188640"/>
            <a:ext cx="5742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O momento é </a:t>
            </a:r>
            <a:r>
              <a:rPr lang="pt-BR" b="1" dirty="0" smtClean="0"/>
              <a:t>gratificante.</a:t>
            </a:r>
            <a:endParaRPr lang="pt-BR" b="1" dirty="0"/>
          </a:p>
          <a:p>
            <a:r>
              <a:rPr lang="pt-BR" b="1" dirty="0"/>
              <a:t> Quando vê a beleza do </a:t>
            </a:r>
            <a:r>
              <a:rPr lang="pt-BR" b="1" dirty="0" smtClean="0"/>
              <a:t>existir.</a:t>
            </a:r>
            <a:endParaRPr lang="pt-BR" b="1" dirty="0"/>
          </a:p>
          <a:p>
            <a:r>
              <a:rPr lang="pt-BR" b="1" dirty="0"/>
              <a:t> A natureza </a:t>
            </a:r>
            <a:r>
              <a:rPr lang="pt-BR" b="1" dirty="0" smtClean="0"/>
              <a:t>exuberante.</a:t>
            </a:r>
            <a:endParaRPr lang="pt-BR" b="1" dirty="0"/>
          </a:p>
          <a:p>
            <a:r>
              <a:rPr lang="pt-BR" b="1" dirty="0"/>
              <a:t> A cada novo que está por vir.</a:t>
            </a:r>
          </a:p>
          <a:p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402445365"/>
      </p:ext>
    </p:extLst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638" y="-99392"/>
            <a:ext cx="9252520" cy="705678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75656" y="116632"/>
            <a:ext cx="74168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Tudo que escrevo minha alma desabafa </a:t>
            </a:r>
            <a:r>
              <a:rPr lang="pt-BR" b="1" dirty="0" smtClean="0"/>
              <a:t>ativa.</a:t>
            </a:r>
            <a:endParaRPr lang="pt-BR" b="1" dirty="0"/>
          </a:p>
          <a:p>
            <a:r>
              <a:rPr lang="pt-BR" b="1" dirty="0"/>
              <a:t> Seja num dia ruim ou bom, </a:t>
            </a:r>
            <a:r>
              <a:rPr lang="pt-BR" b="1" dirty="0" smtClean="0"/>
              <a:t>emoção. </a:t>
            </a:r>
            <a:endParaRPr lang="pt-BR" b="1" dirty="0"/>
          </a:p>
          <a:p>
            <a:r>
              <a:rPr lang="pt-BR" b="1" dirty="0"/>
              <a:t> </a:t>
            </a:r>
            <a:r>
              <a:rPr lang="pt-BR" b="1" dirty="0" smtClean="0"/>
              <a:t>É </a:t>
            </a:r>
            <a:r>
              <a:rPr lang="pt-BR" b="1" dirty="0"/>
              <a:t>fundamental viver sem ser </a:t>
            </a:r>
            <a:r>
              <a:rPr lang="pt-BR" b="1" dirty="0" smtClean="0"/>
              <a:t>cativa.</a:t>
            </a:r>
            <a:endParaRPr lang="pt-BR" b="1" dirty="0"/>
          </a:p>
          <a:p>
            <a:r>
              <a:rPr lang="pt-BR" b="1" dirty="0"/>
              <a:t> E colocar para fora o que vai ao coração.</a:t>
            </a:r>
          </a:p>
          <a:p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477912092"/>
      </p:ext>
    </p:extLst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1287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188640"/>
            <a:ext cx="63904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Cada dia é uma nova </a:t>
            </a:r>
            <a:r>
              <a:rPr lang="pt-BR" b="1" dirty="0" smtClean="0">
                <a:solidFill>
                  <a:schemeClr val="bg1"/>
                </a:solidFill>
              </a:rPr>
              <a:t>descoberta.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Dos problemas sempre </a:t>
            </a:r>
            <a:r>
              <a:rPr lang="pt-BR" b="1" dirty="0" smtClean="0">
                <a:solidFill>
                  <a:schemeClr val="bg1"/>
                </a:solidFill>
              </a:rPr>
              <a:t>enfrentamento.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Mais vale a pena viver de mente </a:t>
            </a:r>
            <a:r>
              <a:rPr lang="pt-BR" b="1" dirty="0" smtClean="0">
                <a:solidFill>
                  <a:schemeClr val="bg1"/>
                </a:solidFill>
              </a:rPr>
              <a:t>aberta.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Da vida contentar de contentamento...</a:t>
            </a:r>
          </a:p>
        </p:txBody>
      </p:sp>
    </p:spTree>
    <p:extLst>
      <p:ext uri="{BB962C8B-B14F-4D97-AF65-F5344CB8AC3E}">
        <p14:creationId xmlns:p14="http://schemas.microsoft.com/office/powerpoint/2010/main" val="1007714732"/>
      </p:ext>
    </p:extLst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40"/>
            <a:ext cx="9252520" cy="686564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4260" y="-243408"/>
            <a:ext cx="9450796" cy="75208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332656"/>
            <a:ext cx="62464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Nem tudo é </a:t>
            </a:r>
            <a:r>
              <a:rPr lang="pt-BR" b="1" dirty="0" smtClean="0">
                <a:solidFill>
                  <a:schemeClr val="bg1"/>
                </a:solidFill>
              </a:rPr>
              <a:t>como </a:t>
            </a:r>
            <a:r>
              <a:rPr lang="pt-BR" b="1" dirty="0">
                <a:solidFill>
                  <a:schemeClr val="bg1"/>
                </a:solidFill>
              </a:rPr>
              <a:t>se </a:t>
            </a:r>
            <a:r>
              <a:rPr lang="pt-BR" b="1" dirty="0" smtClean="0">
                <a:solidFill>
                  <a:schemeClr val="bg1"/>
                </a:solidFill>
              </a:rPr>
              <a:t>quer.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Há tanta lição que é difícil de </a:t>
            </a:r>
            <a:r>
              <a:rPr lang="pt-BR" b="1" dirty="0" smtClean="0">
                <a:solidFill>
                  <a:schemeClr val="bg1"/>
                </a:solidFill>
              </a:rPr>
              <a:t>completar.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655685"/>
      </p:ext>
    </p:extLst>
  </p:cSld>
  <p:clrMapOvr>
    <a:masterClrMapping/>
  </p:clrMapOvr>
  <p:transition spd="med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450" y="-99392"/>
            <a:ext cx="9150449" cy="69573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450" y="-243408"/>
            <a:ext cx="9150450" cy="72008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0" y="1896616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 smtClean="0">
              <a:solidFill>
                <a:schemeClr val="bg1"/>
              </a:solidFill>
            </a:endParaRPr>
          </a:p>
          <a:p>
            <a:r>
              <a:rPr lang="pt-BR" dirty="0" smtClean="0">
                <a:solidFill>
                  <a:schemeClr val="bg1"/>
                </a:solidFill>
              </a:rPr>
              <a:t> </a:t>
            </a:r>
            <a:r>
              <a:rPr lang="pt-BR" b="1" dirty="0">
                <a:solidFill>
                  <a:schemeClr val="bg1"/>
                </a:solidFill>
              </a:rPr>
              <a:t>Tanta lição difícil de </a:t>
            </a:r>
            <a:r>
              <a:rPr lang="pt-BR" b="1" dirty="0" smtClean="0">
                <a:solidFill>
                  <a:schemeClr val="bg1"/>
                </a:solidFill>
              </a:rPr>
              <a:t>fazer.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Mas é preciso tudo ser e repensar.</a:t>
            </a:r>
          </a:p>
        </p:txBody>
      </p:sp>
    </p:spTree>
    <p:extLst>
      <p:ext uri="{BB962C8B-B14F-4D97-AF65-F5344CB8AC3E}">
        <p14:creationId xmlns:p14="http://schemas.microsoft.com/office/powerpoint/2010/main" val="257653147"/>
      </p:ext>
    </p:extLst>
  </p:cSld>
  <p:clrMapOvr>
    <a:masterClrMapping/>
  </p:clrMapOvr>
  <p:transition spd="med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552" y="908720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O existir no mundo é complexo e </a:t>
            </a:r>
            <a:r>
              <a:rPr lang="pt-BR" b="1" dirty="0" smtClean="0">
                <a:solidFill>
                  <a:schemeClr val="bg1"/>
                </a:solidFill>
              </a:rPr>
              <a:t>dinâmico.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</a:t>
            </a:r>
            <a:r>
              <a:rPr lang="pt-BR" b="1" dirty="0" smtClean="0">
                <a:solidFill>
                  <a:schemeClr val="bg1"/>
                </a:solidFill>
              </a:rPr>
              <a:t>É </a:t>
            </a:r>
            <a:r>
              <a:rPr lang="pt-BR" b="1" dirty="0">
                <a:solidFill>
                  <a:schemeClr val="bg1"/>
                </a:solidFill>
              </a:rPr>
              <a:t>acompanhar a harmonia do </a:t>
            </a:r>
            <a:r>
              <a:rPr lang="pt-BR" b="1" dirty="0" smtClean="0">
                <a:solidFill>
                  <a:schemeClr val="bg1"/>
                </a:solidFill>
              </a:rPr>
              <a:t>universo.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Viver cada dia lutando contra o </a:t>
            </a:r>
            <a:r>
              <a:rPr lang="pt-BR" b="1" dirty="0" smtClean="0">
                <a:solidFill>
                  <a:schemeClr val="bg1"/>
                </a:solidFill>
              </a:rPr>
              <a:t>desânimo.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Confiando que ainda há outro verso.</a:t>
            </a:r>
          </a:p>
        </p:txBody>
      </p:sp>
    </p:spTree>
    <p:extLst>
      <p:ext uri="{BB962C8B-B14F-4D97-AF65-F5344CB8AC3E}">
        <p14:creationId xmlns:p14="http://schemas.microsoft.com/office/powerpoint/2010/main" val="3398004405"/>
      </p:ext>
    </p:extLst>
  </p:cSld>
  <p:clrMapOvr>
    <a:masterClrMapping/>
  </p:clrMapOvr>
  <p:transition spd="med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99392"/>
            <a:ext cx="9361040" cy="705678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1752600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r>
              <a:rPr lang="pt-BR" dirty="0"/>
              <a:t> </a:t>
            </a:r>
            <a:r>
              <a:rPr lang="pt-BR" b="1" dirty="0">
                <a:solidFill>
                  <a:schemeClr val="bg1"/>
                </a:solidFill>
              </a:rPr>
              <a:t>Todo ser humano tem o seu sofrer na </a:t>
            </a:r>
            <a:r>
              <a:rPr lang="pt-BR" b="1" dirty="0" smtClean="0">
                <a:solidFill>
                  <a:schemeClr val="bg1"/>
                </a:solidFill>
              </a:rPr>
              <a:t>vida.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</a:t>
            </a:r>
            <a:r>
              <a:rPr lang="pt-BR" b="1" dirty="0" smtClean="0">
                <a:solidFill>
                  <a:schemeClr val="bg1"/>
                </a:solidFill>
              </a:rPr>
              <a:t>É </a:t>
            </a:r>
            <a:r>
              <a:rPr lang="pt-BR" b="1" dirty="0">
                <a:solidFill>
                  <a:schemeClr val="bg1"/>
                </a:solidFill>
              </a:rPr>
              <a:t>o mundo circundante necessário e </a:t>
            </a:r>
            <a:r>
              <a:rPr lang="pt-BR" b="1" dirty="0" smtClean="0">
                <a:solidFill>
                  <a:schemeClr val="bg1"/>
                </a:solidFill>
              </a:rPr>
              <a:t>vital.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Para funcionar a dinâmica da </a:t>
            </a:r>
            <a:r>
              <a:rPr lang="pt-BR" b="1" dirty="0" smtClean="0">
                <a:solidFill>
                  <a:schemeClr val="bg1"/>
                </a:solidFill>
              </a:rPr>
              <a:t>lida.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Pois a humanidade é um elo </a:t>
            </a:r>
            <a:r>
              <a:rPr lang="pt-BR" b="1" dirty="0" smtClean="0">
                <a:solidFill>
                  <a:schemeClr val="bg1"/>
                </a:solidFill>
              </a:rPr>
              <a:t>universal.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 PAZ PROFUNDA, AMOR FÉ E LUZ A TODOS...</a:t>
            </a:r>
          </a:p>
        </p:txBody>
      </p:sp>
    </p:spTree>
    <p:extLst>
      <p:ext uri="{BB962C8B-B14F-4D97-AF65-F5344CB8AC3E}">
        <p14:creationId xmlns:p14="http://schemas.microsoft.com/office/powerpoint/2010/main" val="1635363361"/>
      </p:ext>
    </p:extLst>
  </p:cSld>
  <p:clrMapOvr>
    <a:masterClrMapping/>
  </p:clrMapOvr>
  <p:transition spd="med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264" y="-4554"/>
            <a:ext cx="9324528" cy="6858000"/>
          </a:xfrm>
        </p:spPr>
      </p:pic>
      <p:sp>
        <p:nvSpPr>
          <p:cNvPr id="3" name="CaixaDeTexto 2"/>
          <p:cNvSpPr txBox="1"/>
          <p:nvPr/>
        </p:nvSpPr>
        <p:spPr>
          <a:xfrm>
            <a:off x="323528" y="2924944"/>
            <a:ext cx="87129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Texto: Conversa íntima com meu consciente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Autor: Norma Aparecida Silveira de Moraes.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Formatação: Dorotéia Gomes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Imagens; Internet.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Divulgação: </a:t>
            </a:r>
            <a:r>
              <a:rPr lang="pt-BR" b="1" dirty="0" smtClean="0">
                <a:solidFill>
                  <a:schemeClr val="bg1"/>
                </a:solidFill>
              </a:rPr>
              <a:t>www.sergrasan.com/doroteiagomesslides</a:t>
            </a:r>
          </a:p>
          <a:p>
            <a:r>
              <a:rPr lang="pt-BR" b="1" dirty="0">
                <a:solidFill>
                  <a:schemeClr val="bg1"/>
                </a:solidFill>
              </a:rPr>
              <a:t> </a:t>
            </a:r>
            <a:r>
              <a:rPr lang="pt-BR" b="1" dirty="0" smtClean="0">
                <a:solidFill>
                  <a:schemeClr val="bg1"/>
                </a:solidFill>
              </a:rPr>
              <a:t>                     www.sergrasan.com/normasilveiramoraesslides</a:t>
            </a:r>
            <a:endParaRPr lang="pt-BR" b="1" dirty="0" smtClean="0">
              <a:solidFill>
                <a:schemeClr val="bg1"/>
              </a:solidFill>
            </a:endParaRPr>
          </a:p>
          <a:p>
            <a:r>
              <a:rPr lang="pt-BR" b="1" dirty="0" smtClean="0">
                <a:solidFill>
                  <a:schemeClr val="bg1"/>
                </a:solidFill>
                <a:hlinkClick r:id="rId3"/>
              </a:rPr>
              <a:t>doroteiagomes06@gmail.com</a:t>
            </a:r>
            <a:endParaRPr lang="pt-BR" b="1" dirty="0" smtClean="0">
              <a:solidFill>
                <a:schemeClr val="bg1"/>
              </a:solidFill>
            </a:endParaRPr>
          </a:p>
          <a:p>
            <a:r>
              <a:rPr lang="pt-BR" b="1" dirty="0" smtClean="0">
                <a:solidFill>
                  <a:schemeClr val="bg1"/>
                </a:solidFill>
                <a:hlinkClick r:id="rId4"/>
              </a:rPr>
              <a:t>Psico.norman@gmail.com</a:t>
            </a:r>
            <a:endParaRPr lang="pt-BR" b="1" dirty="0" smtClean="0">
              <a:solidFill>
                <a:schemeClr val="bg1"/>
              </a:solidFill>
            </a:endParaRPr>
          </a:p>
          <a:p>
            <a:endParaRPr lang="pt-BR" b="1" dirty="0" smtClean="0">
              <a:solidFill>
                <a:schemeClr val="bg1"/>
              </a:solidFill>
            </a:endParaRPr>
          </a:p>
          <a:p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657016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Conversa íntima com meu consciente</Template>
  <TotalTime>3</TotalTime>
  <Words>432</Words>
  <Application>Microsoft Office PowerPoint</Application>
  <PresentationFormat>Apresentação na tela (4:3)</PresentationFormat>
  <Paragraphs>65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8" baseType="lpstr">
      <vt:lpstr>Arial</vt:lpstr>
      <vt:lpstr>Times New Roman</vt:lpstr>
      <vt:lpstr>Diseño predeterminado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cp:lastPrinted>2000-08-21T16:44:15Z</cp:lastPrinted>
  <dcterms:created xsi:type="dcterms:W3CDTF">2013-08-03T16:22:20Z</dcterms:created>
  <dcterms:modified xsi:type="dcterms:W3CDTF">2013-08-03T16:25:21Z</dcterms:modified>
</cp:coreProperties>
</file>