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5" r:id="rId10"/>
    <p:sldId id="264" r:id="rId11"/>
    <p:sldId id="269" r:id="rId12"/>
    <p:sldId id="266" r:id="rId13"/>
    <p:sldId id="268" r:id="rId14"/>
    <p:sldId id="270" r:id="rId15"/>
    <p:sldId id="274" r:id="rId16"/>
    <p:sldId id="271" r:id="rId17"/>
    <p:sldId id="272" r:id="rId18"/>
    <p:sldId id="273" r:id="rId19"/>
    <p:sldId id="267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8" r:id="rId30"/>
    <p:sldId id="285" r:id="rId31"/>
    <p:sldId id="287" r:id="rId32"/>
    <p:sldId id="286" r:id="rId33"/>
    <p:sldId id="289" r:id="rId34"/>
    <p:sldId id="290" r:id="rId35"/>
    <p:sldId id="291" r:id="rId36"/>
    <p:sldId id="292" r:id="rId37"/>
    <p:sldId id="293" r:id="rId38"/>
    <p:sldId id="284" r:id="rId3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1" autoAdjust="0"/>
    <p:restoredTop sz="94660"/>
  </p:normalViewPr>
  <p:slideViewPr>
    <p:cSldViewPr snapToGrid="0">
      <p:cViewPr varScale="1">
        <p:scale>
          <a:sx n="55" d="100"/>
          <a:sy n="55" d="100"/>
        </p:scale>
        <p:origin x="45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966B4-6AE4-46FE-891E-A1C512F07A26}" type="datetimeFigureOut">
              <a:rPr lang="pt-BR" smtClean="0"/>
              <a:t>01/01/2015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2C746-F3DF-48D6-B557-B8517F1A7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4754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966B4-6AE4-46FE-891E-A1C512F07A26}" type="datetimeFigureOut">
              <a:rPr lang="pt-BR" smtClean="0"/>
              <a:t>01/01/2015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2C746-F3DF-48D6-B557-B8517F1A7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3800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966B4-6AE4-46FE-891E-A1C512F07A26}" type="datetimeFigureOut">
              <a:rPr lang="pt-BR" smtClean="0"/>
              <a:t>01/01/2015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2C746-F3DF-48D6-B557-B8517F1A7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0371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966B4-6AE4-46FE-891E-A1C512F07A26}" type="datetimeFigureOut">
              <a:rPr lang="pt-BR" smtClean="0"/>
              <a:t>01/01/2015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2C746-F3DF-48D6-B557-B8517F1A7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3316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966B4-6AE4-46FE-891E-A1C512F07A26}" type="datetimeFigureOut">
              <a:rPr lang="pt-BR" smtClean="0"/>
              <a:t>01/01/2015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2C746-F3DF-48D6-B557-B8517F1A7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213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966B4-6AE4-46FE-891E-A1C512F07A26}" type="datetimeFigureOut">
              <a:rPr lang="pt-BR" smtClean="0"/>
              <a:t>01/01/2015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2C746-F3DF-48D6-B557-B8517F1A7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3219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966B4-6AE4-46FE-891E-A1C512F07A26}" type="datetimeFigureOut">
              <a:rPr lang="pt-BR" smtClean="0"/>
              <a:t>01/01/2015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2C746-F3DF-48D6-B557-B8517F1A7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4535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966B4-6AE4-46FE-891E-A1C512F07A26}" type="datetimeFigureOut">
              <a:rPr lang="pt-BR" smtClean="0"/>
              <a:t>01/01/2015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2C746-F3DF-48D6-B557-B8517F1A7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3400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966B4-6AE4-46FE-891E-A1C512F07A26}" type="datetimeFigureOut">
              <a:rPr lang="pt-BR" smtClean="0"/>
              <a:t>01/01/2015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2C746-F3DF-48D6-B557-B8517F1A7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9931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966B4-6AE4-46FE-891E-A1C512F07A26}" type="datetimeFigureOut">
              <a:rPr lang="pt-BR" smtClean="0"/>
              <a:t>01/01/2015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2C746-F3DF-48D6-B557-B8517F1A7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4215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966B4-6AE4-46FE-891E-A1C512F07A26}" type="datetimeFigureOut">
              <a:rPr lang="pt-BR" smtClean="0"/>
              <a:t>01/01/2015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2C746-F3DF-48D6-B557-B8517F1A7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8015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966B4-6AE4-46FE-891E-A1C512F07A26}" type="datetimeFigureOut">
              <a:rPr lang="pt-BR" smtClean="0"/>
              <a:t>01/01/2015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2C746-F3DF-48D6-B557-B8517F1A7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798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normasilveiramoraesslides" TargetMode="External"/><Relationship Id="rId4" Type="http://schemas.openxmlformats.org/officeDocument/2006/relationships/hyperlink" Target="http://www.normasilveiramoraes.recantodasletras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304800"/>
            <a:ext cx="11720946" cy="8525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</a:t>
            </a:r>
            <a:r>
              <a:rPr lang="pt-BR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(Poema de autoajuda e reflexão)</a:t>
            </a:r>
          </a:p>
          <a:p>
            <a:pPr algn="ctr"/>
            <a:r>
              <a:rPr lang="pt-BR" sz="6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Poema e formatação</a:t>
            </a:r>
          </a:p>
          <a:p>
            <a:pPr algn="ctr"/>
            <a:r>
              <a:rPr lang="pt-BR" sz="6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</a:t>
            </a:r>
            <a:r>
              <a:rPr lang="pt-BR" sz="6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pt-BR" sz="6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ilveira de Moraes</a:t>
            </a:r>
          </a:p>
          <a:p>
            <a:pPr algn="ctr"/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www.normasilveiramoraes.recantodasletras.com.br</a:t>
            </a:r>
            <a:endParaRPr lang="pt-BR" sz="4000" b="1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www.sergrasan.com/normasilveiramoraesslides</a:t>
            </a:r>
            <a:endParaRPr lang="pt-BR" sz="4000" b="1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6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6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65262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  <p:sndAc>
          <p:stSnd loop="1">
            <p:snd r:embed="rId2" name="Eduardo Lajes - Como é Grande o Meu Amor Por Voce compl..wav"/>
          </p:stSnd>
        </p:sndAc>
      </p:transition>
    </mc:Choice>
    <mc:Fallback>
      <p:transition spd="slow" advClick="0" advTm="15000">
        <p:fade/>
        <p:sndAc>
          <p:stSnd loop="1">
            <p:snd r:embed="rId2" name="Eduardo Lajes - Como é Grande o Meu Amor Por Voce compl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84909" y="263236"/>
            <a:ext cx="11430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falar, reclamar se não arrumar a própria cama, a própria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casa...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1350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290945"/>
            <a:ext cx="118456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reclamar se não há paz na consciência, na vida...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2113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235527"/>
            <a:ext cx="1143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xingar se não consertar a nossa própria vida solucionando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problemas...</a:t>
            </a: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0352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21673"/>
            <a:ext cx="118456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adianta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julgar se não se sabe realmente o que é verdade, mentira, fato ou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boato...</a:t>
            </a: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31589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77091"/>
            <a:ext cx="118594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lamentar quando nem tudo está ao controle da vida.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996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5" y="318655"/>
            <a:ext cx="112083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querer, se querer resolvesse problema, tudo seria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Zen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7418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74963" y="346364"/>
            <a:ext cx="110420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inventar se não tem a matéria prima para construir, e ainda abusou da natureza.</a:t>
            </a: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4543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263236"/>
            <a:ext cx="11430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falar, se não consegue enfrentar nem os próprios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problemas.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7444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6982"/>
            <a:ext cx="12191999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429492"/>
            <a:ext cx="113468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questionar possibilidade se não consegue enxergar as que a vida mostra incessantemente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61669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387927"/>
            <a:ext cx="112914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desejar o bem se na verdade vive de mágoa e julgamento, só esperando dos outros, se nada faz para o próximo.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0269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277091"/>
            <a:ext cx="113745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rezar, se não faz nada para concretizar seus pedidos, se nem sabe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agradecer...</a:t>
            </a:r>
            <a:r>
              <a:rPr lang="pt-BR" b="1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09107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387928"/>
            <a:ext cx="116655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chorar, se não luta,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corre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atrás e vive de inveja do que o outro possui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Não sabe admirar, seguir exemplos...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7375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374073"/>
            <a:ext cx="113330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pedir amor se não sabe amar, retribuir, alegrar e fazer feliz.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4600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304800"/>
            <a:ext cx="114854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pedir se não sabe dar, fazer por merecer, ter sentimentos altruístas.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3762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399818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415636"/>
            <a:ext cx="115685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palavras soltas ao vento se ficar sentado vendo a vida passar e só se preocupar com a vida dos outros.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6782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263236"/>
            <a:ext cx="115962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querer se nada faz para merecer, se não tem gratidão, alegria e paz de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espírito e ainda faz drama...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1278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235527"/>
            <a:ext cx="113607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fazer planos se não corre atrás, não sai do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lugar, e só sabe arranjar um culpado, nada assume...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5354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5" y="193964"/>
            <a:ext cx="11055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querer ser saudável se abusa de tudo o que faz mal à saúde e exagera em tudo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6690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304800"/>
            <a:ext cx="114161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querer TER, se não corre atrás, na luta determinado 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conseguir.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7715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443345"/>
            <a:ext cx="113191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querer SER se não sai do lugar e fica sentado na zona de conforto.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9291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9599" y="678872"/>
            <a:ext cx="10972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reclamar, se continua sem querer mudar, rever conceitos, aceitar 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novo...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3977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5" y="401782"/>
            <a:ext cx="109589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falar, enrolar, resmungar, julgar, se de nada sabe, de nada quer, se nada tem...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7590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290945"/>
            <a:ext cx="112637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atirar pedras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telhado de vidro, se não está no lugar, na situação do outro, se de nada sabe, se só ouve...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5213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581891"/>
            <a:ext cx="120673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pensar se não faz nada para mudar a fórmula, o ingrediente, a textura, o plano de fundo...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1776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443345"/>
            <a:ext cx="112498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reclamar se não aceita a velhice, as mudanças físicas, o novo porvir. Só ri e debocha do outro...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6477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817418"/>
            <a:ext cx="10820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gritar se não plantou sementes que faça colher bons e saborosos frutos na seara da vida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030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90945" y="290945"/>
            <a:ext cx="114854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xingar se cada um é o que escolhe ser, fazer, buscar, sendo que tudo tem consequência, todas as escolhas têm causa e efeito 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9328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318655"/>
            <a:ext cx="110282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adianta querer companhia se expulsou todos de sua vida, achando que sabia tudo, era tudo, e esqueceu do outro na hora que ele precisava também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9297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595745"/>
            <a:ext cx="11125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que adianta lamentar se abusou, confiscou, pecou, sonegou, forjou, enganou, traiu, sumiu, não trabalhou, não respeitou, não compartilhou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6505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581891"/>
            <a:ext cx="115685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adiantou só exigir, pedir, desejar, e nada fez, só ficou querendo que os outros o mime e faça as suas vontades, sem nada fazer para retribuir, dividir 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somar...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4984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374073"/>
            <a:ext cx="113468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Do que adianta fazer planos, se não parte para a ação...deixa o desanimo tomar </a:t>
            </a:r>
            <a:r>
              <a:rPr lang="pt-BR" sz="4000" b="1" dirty="0" smtClean="0">
                <a:solidFill>
                  <a:srgbClr val="FFFF00"/>
                </a:solidFill>
              </a:rPr>
              <a:t>conta, a vida passa rápido...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015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304800"/>
            <a:ext cx="112637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que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adianta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achar sempre que não precisa de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ninguém. Não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ninguém no mundo que vive só, precisamos de todos a começar de quem planta o que come, limpa o que suja...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5938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512618"/>
            <a:ext cx="109173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AGORA COLHA O FRUTO AMARGO DA DOR E DO ARREPENDIMENTO, DA FRAQUEZA, SOLIDÃO, DESPREZO 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ANGÚSTIA...</a:t>
            </a:r>
            <a:r>
              <a:rPr lang="pt-BR" b="1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50839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318655"/>
            <a:ext cx="113053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AINDA ASSIM HÁ TEMPO, É SÓ REPENSAR 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RECOMEÇAR... Ter atitudes de mudanças.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ENQUANTO HÁ TEMPO, É O TEMPO...</a:t>
            </a:r>
          </a:p>
        </p:txBody>
      </p:sp>
    </p:spTree>
    <p:extLst>
      <p:ext uri="{BB962C8B-B14F-4D97-AF65-F5344CB8AC3E}">
        <p14:creationId xmlns:p14="http://schemas.microsoft.com/office/powerpoint/2010/main" val="3900842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554182"/>
            <a:ext cx="110836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FAZER UM POUCO DO QUE JESUS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ENSINOU: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 VERDADEIRO AMOR. Ter alegria e gratidão no coração...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de amor para quem você ama...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01/01/2015</a:t>
            </a:r>
          </a:p>
        </p:txBody>
      </p:sp>
    </p:spTree>
    <p:extLst>
      <p:ext uri="{BB962C8B-B14F-4D97-AF65-F5344CB8AC3E}">
        <p14:creationId xmlns:p14="http://schemas.microsoft.com/office/powerpoint/2010/main" val="87756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0"/>
            <a:ext cx="12316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429491"/>
            <a:ext cx="116655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Colhemos na seara da vida, as sementes que plantamos, regamos e cuidamos. Mas o destino pode nos enviar alguma pessoa especial para cuidarmos.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42307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52400" y="290945"/>
            <a:ext cx="11790218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Poema e formatação do slide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: Arquivo pessoal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01/01/2015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Eduardo Lages- Como é grande o meu amor por você...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Divulgações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www.normasilveiramoraes.recantodasletras.com.br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www.sergrasan.com/normasilveiramoraesslides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544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863</Words>
  <Application>Microsoft Office PowerPoint</Application>
  <PresentationFormat>Widescreen</PresentationFormat>
  <Paragraphs>58</Paragraphs>
  <Slides>38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38</vt:i4>
      </vt:variant>
    </vt:vector>
  </HeadingPairs>
  <TitlesOfParts>
    <vt:vector size="42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19</cp:revision>
  <dcterms:created xsi:type="dcterms:W3CDTF">2015-01-01T19:26:22Z</dcterms:created>
  <dcterms:modified xsi:type="dcterms:W3CDTF">2015-01-01T21:42:06Z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