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9" r:id="rId14"/>
    <p:sldId id="264" r:id="rId15"/>
    <p:sldId id="271" r:id="rId16"/>
    <p:sldId id="272" r:id="rId17"/>
    <p:sldId id="273" r:id="rId18"/>
    <p:sldId id="275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052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46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767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90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67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011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68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129281"/>
            <a:ext cx="2551461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16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308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462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757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8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46115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607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65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52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872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96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00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73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9995090-FE5E-40C6-9952-57AF3EC30634}" type="datetimeFigureOut">
              <a:rPr lang="pt-BR" smtClean="0"/>
              <a:t>02/11/2016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EDA55-431F-4302-BD96-8657D41768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5733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9236"/>
            <a:ext cx="9144000" cy="43087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07818" y="152400"/>
            <a:ext cx="893618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O SEGREDO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DA ALEGRIA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Poema e formatação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Natureza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www.sergrasan.com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2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  <p:sndAc>
          <p:stSnd loop="1">
            <p:snd r:embed="rId2" name="Daniel - Adoro Amar Você.wav"/>
          </p:stSnd>
        </p:sndAc>
      </p:transition>
    </mc:Choice>
    <mc:Fallback>
      <p:transition spd="slow" advClick="0" advTm="20000">
        <p:fade/>
        <p:sndAc>
          <p:stSnd loop="1">
            <p:snd r:embed="rId2" name="Daniel - Adoro Amar Você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2086"/>
            <a:ext cx="9157855" cy="519591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277091" y="277091"/>
            <a:ext cx="85898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alegria tem muitas facetas. Muitas vezes ela é uma eterna criança que mora dentro do ser humano...</a:t>
            </a:r>
          </a:p>
        </p:txBody>
      </p:sp>
    </p:spTree>
    <p:extLst>
      <p:ext uri="{BB962C8B-B14F-4D97-AF65-F5344CB8AC3E}">
        <p14:creationId xmlns:p14="http://schemas.microsoft.com/office/powerpoint/2010/main" val="300210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" y="1911927"/>
            <a:ext cx="9144000" cy="49460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49382" y="166255"/>
            <a:ext cx="84374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</a:rPr>
              <a:t>A alegria é um prazer, uma emoção sentida, um contentamento, vontade de rir,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</a:rPr>
              <a:t>SER, ter, brincar, abraçar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02295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79118"/>
            <a:ext cx="9144000" cy="477888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84909" y="263236"/>
            <a:ext cx="74260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alegria pode vir do pobre, do rico, ela é modesta, não tem preço. Mas por outro lado ela pode ser de um desejo realizado.</a:t>
            </a:r>
          </a:p>
        </p:txBody>
      </p:sp>
    </p:spTree>
    <p:extLst>
      <p:ext uri="{BB962C8B-B14F-4D97-AF65-F5344CB8AC3E}">
        <p14:creationId xmlns:p14="http://schemas.microsoft.com/office/powerpoint/2010/main" val="105867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3382"/>
            <a:ext cx="9144000" cy="57773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32509" y="166255"/>
            <a:ext cx="85482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pode ser por uma simples caminhada, estimulando a serotonina, quando fazemos uma </a:t>
            </a:r>
            <a:r>
              <a:rPr lang="pt-BR" sz="2800" b="1" dirty="0" smtClean="0"/>
              <a:t>prece, um carinho...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11708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45674"/>
            <a:ext cx="9144000" cy="51123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46364" y="152400"/>
            <a:ext cx="81741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alegria pode ser um grande êxtase na comunhão com o sagrado que habita dentro de nós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...com a nossa criança interior.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09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1091"/>
            <a:ext cx="9144000" cy="57773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52400" y="318655"/>
            <a:ext cx="86729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não tem endereço, preço, magia, mas ela pode muito bem ser cultivada a cada dia</a:t>
            </a:r>
            <a:r>
              <a:rPr lang="pt-BR" sz="2800" b="1" dirty="0" smtClean="0"/>
              <a:t>...simplesmente nasce...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09472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7965"/>
            <a:ext cx="9144000" cy="51400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868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alegria está em cada luta vencida, cada problema superado, cada graça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alcançada, cada prazer compartilhado...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99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9528"/>
            <a:ext cx="9144000" cy="50984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90945" y="277091"/>
            <a:ext cx="86729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está no milagre da vida, do existir, </a:t>
            </a:r>
            <a:r>
              <a:rPr lang="pt-BR" sz="2800" b="1" dirty="0" smtClean="0"/>
              <a:t>do </a:t>
            </a:r>
            <a:r>
              <a:rPr lang="pt-BR" sz="2800" b="1" dirty="0"/>
              <a:t>ideal realizado, da cura de uma </a:t>
            </a:r>
            <a:r>
              <a:rPr lang="pt-BR" sz="2800" b="1" dirty="0" smtClean="0"/>
              <a:t>doença, de um nova vida que nasce...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709136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1927"/>
            <a:ext cx="9144000" cy="49460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52400" y="207818"/>
            <a:ext cx="86313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A alegria de ter uma grande amor, de ter uma família, um lar, amigos, alegria de aprender a sorrir</a:t>
            </a:r>
            <a:r>
              <a:rPr lang="pt-BR" sz="3200" b="1" dirty="0" smtClean="0"/>
              <a:t>...de ser criança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63309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8231"/>
            <a:ext cx="9144000" cy="520976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35527" y="263236"/>
            <a:ext cx="83958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de poder levantar todos os dias e dar bom dia ao dia, ao sol, a natureza, ao Cósmico</a:t>
            </a:r>
            <a:r>
              <a:rPr lang="pt-BR" sz="2800" b="1" dirty="0" smtClean="0"/>
              <a:t>...a Deus.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80604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3382"/>
            <a:ext cx="9144000" cy="508461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86590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de ter a alma pura, eternamente jovem, solidária, em paz, com o dever </a:t>
            </a:r>
            <a:r>
              <a:rPr lang="pt-BR" sz="2800" b="1" dirty="0" smtClean="0"/>
              <a:t>cumprido, do cuidar, amar...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1103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09" y="1870364"/>
            <a:ext cx="4849090" cy="49876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0364"/>
            <a:ext cx="4294909" cy="49876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93964" y="360218"/>
            <a:ext cx="84235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Alegria de sentir saudade, de ter lembranças no baú da alma, agradecendo tudo o que viver, a história tecida na memória da vida...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62259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6509"/>
            <a:ext cx="9144000" cy="50014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18655" y="249382"/>
            <a:ext cx="84374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de poder abraçar, alimentar, levantar, levar adiante a vida, cumprindo uma missão de saber viver...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28380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9955"/>
            <a:ext cx="9144000" cy="46680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35527" y="374073"/>
            <a:ext cx="85759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de buscar sempre a sabedoria, a justiça, o perdão, a gratidão, o amor, a paz de viver, sentindo-se integrado ao existir circundante...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08368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582" y="1731818"/>
            <a:ext cx="4627418" cy="51261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1818"/>
            <a:ext cx="4516582" cy="512618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35527" y="193964"/>
            <a:ext cx="82434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de buscar sempre a essência, de fazer bem o que deve ser feito, de consertar se errar, de dar um colorido diferente a vida...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44465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5882"/>
            <a:ext cx="9144000" cy="504211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35527" y="0"/>
            <a:ext cx="83958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de colher plantar ou admirar uma flor, tomar um sorvete, fazer uma passeio, reunir pessoas para uma confraternização, mesmo que seja um simples aniversário...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508844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5916"/>
            <a:ext cx="9144000" cy="51220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35527" y="166255"/>
            <a:ext cx="8908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A alegria do abençoar, fazer uma prece para a humanidade, de ter um emprego, um salário, de realizar pequenos sonhos...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53033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599" y="1953491"/>
            <a:ext cx="4599709" cy="490450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1" y="1953491"/>
            <a:ext cx="4710545" cy="49045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498764" y="277091"/>
            <a:ext cx="8520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/>
              <a:t>A alegria de ser gente, de ter a oportunidade de nascer, neste mundo de infinitas possibilidades, focando em um objetivo de vida, vencendo cada etapa. ALEGRIA de ser gente.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92599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9" y="2106827"/>
            <a:ext cx="9144001" cy="47511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90945" y="290945"/>
            <a:ext cx="86590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A alegria de ser gente, de ter a oportunidade de nascer, neste mundo de infinitas possibilidades, focando em um objetivo de vida, vencendo cada etapa. ALEGRIA de ser gente.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8086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164" y="2382982"/>
            <a:ext cx="4682836" cy="447501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0"/>
            <a:ext cx="4666384" cy="42671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138545" y="263236"/>
            <a:ext cx="87006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O SEGREDO A ALEGRIA</a:t>
            </a:r>
          </a:p>
          <a:p>
            <a:pPr algn="ctr"/>
            <a:r>
              <a:rPr lang="pt-BR" b="1" dirty="0" smtClean="0"/>
              <a:t>Poema e formatação</a:t>
            </a:r>
          </a:p>
          <a:p>
            <a:pPr algn="ctr"/>
            <a:r>
              <a:rPr lang="pt-BR" b="1" dirty="0" smtClean="0"/>
              <a:t>Norma Aparecida Silveira de Moraes</a:t>
            </a:r>
          </a:p>
          <a:p>
            <a:pPr algn="ctr"/>
            <a:r>
              <a:rPr lang="pt-BR" b="1" dirty="0" smtClean="0"/>
              <a:t>Musica- Daniel -Amar</a:t>
            </a:r>
            <a:endParaRPr lang="pt-BR" b="1" dirty="0" smtClean="0"/>
          </a:p>
          <a:p>
            <a:pPr algn="ctr"/>
            <a:r>
              <a:rPr lang="pt-BR" b="1" dirty="0" smtClean="0"/>
              <a:t>Imagens: fotos de minha família  2016</a:t>
            </a:r>
            <a:endParaRPr lang="pt-BR" b="1" dirty="0" smtClean="0"/>
          </a:p>
          <a:p>
            <a:pPr algn="ctr"/>
            <a:r>
              <a:rPr lang="pt-BR" b="1" dirty="0" smtClean="0"/>
              <a:t>Norma Silveira Moraes Slides</a:t>
            </a:r>
          </a:p>
          <a:p>
            <a:pPr algn="ctr"/>
            <a:r>
              <a:rPr lang="pt-BR" b="1" dirty="0" smtClean="0"/>
              <a:t>www.sergrasan.com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7899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">
  <a:themeElements>
    <a:clrScheme name="Í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Í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90</TotalTime>
  <Words>556</Words>
  <Application>Microsoft Office PowerPoint</Application>
  <PresentationFormat>Apresentação na tela (4:3)</PresentationFormat>
  <Paragraphs>33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Arial</vt:lpstr>
      <vt:lpstr>Arial Black</vt:lpstr>
      <vt:lpstr>Bookman Old Style</vt:lpstr>
      <vt:lpstr>Century Gothic</vt:lpstr>
      <vt:lpstr>Wingdings 3</vt:lpstr>
      <vt:lpstr>Íon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2016-11-02T15:33:05Z</dcterms:created>
  <dcterms:modified xsi:type="dcterms:W3CDTF">2016-11-02T17:03:45Z</dcterms:modified>
</cp:coreProperties>
</file>