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7" r:id="rId12"/>
    <p:sldId id="268" r:id="rId13"/>
    <p:sldId id="269" r:id="rId14"/>
    <p:sldId id="265" r:id="rId15"/>
    <p:sldId id="273" r:id="rId16"/>
    <p:sldId id="270" r:id="rId17"/>
    <p:sldId id="271" r:id="rId18"/>
    <p:sldId id="272" r:id="rId19"/>
    <p:sldId id="274" r:id="rId20"/>
    <p:sldId id="275" r:id="rId21"/>
    <p:sldId id="276" r:id="rId22"/>
    <p:sldId id="277" r:id="rId23"/>
    <p:sldId id="279" r:id="rId24"/>
    <p:sldId id="278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09" autoAdjust="0"/>
    <p:restoredTop sz="94660"/>
  </p:normalViewPr>
  <p:slideViewPr>
    <p:cSldViewPr snapToGrid="0">
      <p:cViewPr varScale="1">
        <p:scale>
          <a:sx n="55" d="100"/>
          <a:sy n="55" d="100"/>
        </p:scale>
        <p:origin x="667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51496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05042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497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2862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916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2815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82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284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9520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0674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523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96870-9D76-482F-BFE6-29AE11A70404}" type="datetimeFigureOut">
              <a:rPr lang="pt-BR" smtClean="0"/>
              <a:t>13/11/2013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AB8BE-FFA0-415F-ACD8-0E46B684EC2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89428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grasan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04800" y="263236"/>
            <a:ext cx="1147156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O Existir e sua Complexidade...</a:t>
            </a:r>
          </a:p>
          <a:p>
            <a:pPr algn="ctr"/>
            <a:r>
              <a:rPr lang="pt-BR" sz="60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 </a:t>
            </a:r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Norma Aparecida Silveira de Moraes</a:t>
            </a:r>
          </a:p>
          <a:p>
            <a:pPr algn="ctr"/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Divulgação</a:t>
            </a:r>
          </a:p>
          <a:p>
            <a:pPr algn="ctr"/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349164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5000">
        <p14:vortex dir="r"/>
        <p:sndAc>
          <p:stSnd loop="1">
            <p:snd r:embed="rId2" name="Kid Abelha - Nada sei  2.39 compl 8bts.wav"/>
          </p:stSnd>
        </p:sndAc>
      </p:transition>
    </mc:Choice>
    <mc:Fallback>
      <p:transition spd="slow" advClick="0" advTm="25000">
        <p:fade/>
        <p:sndAc>
          <p:stSnd loop="1">
            <p:snd r:embed="rId2" name="Kid Abelha - Nada sei  2.39 compl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8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32509" y="387927"/>
            <a:ext cx="11360727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O Existir e sua Complexidade...</a:t>
            </a:r>
          </a:p>
          <a:p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O </a:t>
            </a:r>
            <a:r>
              <a:rPr lang="pt-B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Ser no mundo...ou o não Ser</a:t>
            </a:r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....</a:t>
            </a: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Autoria: Norma Aparecida Silveira de Moraes</a:t>
            </a: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Apresentação: Norma Aparecida Silveira de Moraes</a:t>
            </a:r>
          </a:p>
          <a:p>
            <a:pPr algn="ctr"/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Divulgação</a:t>
            </a:r>
          </a:p>
          <a:p>
            <a:pPr algn="ctr"/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  <a:hlinkClick r:id="rId4"/>
              </a:rPr>
              <a:t>www.segrasan.com/</a:t>
            </a:r>
            <a:endParaRPr lang="pt-BR" sz="60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  <a:cs typeface="Andalus" panose="02020603050405020304" pitchFamily="18" charset="-78"/>
            </a:endParaRPr>
          </a:p>
          <a:p>
            <a:pPr algn="ctr"/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>normasilveiramoraesslides</a:t>
            </a:r>
          </a:p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  <a:t/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ndalus" panose="02020603050405020304" pitchFamily="18" charset="-78"/>
              </a:rPr>
            </a:b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46507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2509"/>
            <a:ext cx="12192000" cy="71905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152400"/>
            <a:ext cx="1134687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Ao 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nascermos, </a:t>
            </a:r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começa o nosso existir no mundo e, muitas crianças estão nascendo bastante evoluídas, muitas parecem ter corpo de criança e mente de adulto, 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pois algumas </a:t>
            </a:r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não querem mais brinquedos, e sim, fazer o que os adultos 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fazem.</a:t>
            </a:r>
            <a:endParaRPr lang="pt-BR" sz="4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73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49382"/>
            <a:ext cx="117209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Entretanto apesar de sermos livres, nossa liberdade é limitada pelas regras do viver em comum, para manter a ordem e equilíbrio.</a:t>
            </a:r>
            <a:br>
              <a:rPr lang="pt-B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endParaRPr lang="pt-BR" sz="4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93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63236"/>
            <a:ext cx="113607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 pensamento tem sua liberdade, o que causa bastante solidão, sendo que, o ser humano muitas vezes sente-se só na multidão. E passa por processos de angústia por ser incompreendido.</a:t>
            </a:r>
          </a:p>
        </p:txBody>
      </p:sp>
    </p:spTree>
    <p:extLst>
      <p:ext uri="{BB962C8B-B14F-4D97-AF65-F5344CB8AC3E}">
        <p14:creationId xmlns:p14="http://schemas.microsoft.com/office/powerpoint/2010/main" val="265525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73" y="-120181"/>
            <a:ext cx="12192000" cy="72043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8599" y="290945"/>
            <a:ext cx="1129145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 BERKLEY" panose="02000000000000000000" pitchFamily="2" charset="0"/>
              </a:rPr>
              <a:t>Muitas vezes procurando sua verdadeira essência, a solidão é tão intensa, que pode levar a depressão. Pode-se estar rodeado de pessoas queridas e mesmo assim se sentir sozinho, pois o </a:t>
            </a:r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 BERKLEY" panose="02000000000000000000" pitchFamily="2" charset="0"/>
              </a:rPr>
              <a:t>Ser-no-Mundo</a:t>
            </a:r>
            <a:r>
              <a:rPr lang="pt-BR" sz="44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 BERKLEY" panose="02000000000000000000" pitchFamily="2" charset="0"/>
              </a:rPr>
              <a:t>, implica nascer e morrer sozinho</a:t>
            </a:r>
            <a:r>
              <a:rPr lang="pt-BR" sz="4400" dirty="0">
                <a:solidFill>
                  <a:srgbClr val="FFFF00"/>
                </a:solidFill>
                <a:latin typeface="AR BERKLEY" panose="020000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4594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318655"/>
            <a:ext cx="109312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Já nascemos com medo da finitude (morte), qualquer doença mais grave já faz perder o sentido de vida, pelo medo e fantasia, que apavora mesmo que inconscientemente, por mais transcendente que a didática da pessoa seja. </a:t>
            </a:r>
          </a:p>
        </p:txBody>
      </p:sp>
    </p:spTree>
    <p:extLst>
      <p:ext uri="{BB962C8B-B14F-4D97-AF65-F5344CB8AC3E}">
        <p14:creationId xmlns:p14="http://schemas.microsoft.com/office/powerpoint/2010/main" val="398390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1999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290945"/>
            <a:ext cx="1111134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Entendendo-se pela didática neste sentido o conceito que ela tem de espiritualidade e religião. Mesmo assim quando uma pessoa é portadora de doença terminal, o medo ainda permanece, pelo desconhecido. </a:t>
            </a:r>
          </a:p>
        </p:txBody>
      </p:sp>
    </p:spTree>
    <p:extLst>
      <p:ext uri="{BB962C8B-B14F-4D97-AF65-F5344CB8AC3E}">
        <p14:creationId xmlns:p14="http://schemas.microsoft.com/office/powerpoint/2010/main" val="1823131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318655"/>
            <a:ext cx="1136072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 que é morrer? Para onde vamos? O que será depois? Como seres humanos somos apegados a matéria, a vida com o seu existir no mundo circundante, a beleza da natureza, ás pessoas amadas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389354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58254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60218"/>
            <a:ext cx="1137458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Refletindo sobre estas questões é que se chega à conclusão de, que é necessário encontrar um sentido de viver, mesmo neste mundo conflituoso, e conturbado por violência, drogas, mas também cheio de maravilhas, como a natureza, bondade, beleza, ética e o amor que é em maioria, na humanidade</a:t>
            </a:r>
            <a:r>
              <a:rPr lang="pt-BR" sz="4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3535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30544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235527"/>
            <a:ext cx="1152698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Transcender é buscar a autenticidade, o verdadeiro eu. E para ser autêntico, muitas vezes somos vítimas de interpretações errôneas, o que causam angústia e desespero. Então, latente no peito, brota o amor, que tudo perdoa e cura. É o recomeço, a superação...</a:t>
            </a:r>
          </a:p>
        </p:txBody>
      </p:sp>
    </p:spTree>
    <p:extLst>
      <p:ext uri="{BB962C8B-B14F-4D97-AF65-F5344CB8AC3E}">
        <p14:creationId xmlns:p14="http://schemas.microsoft.com/office/powerpoint/2010/main" val="274183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32509"/>
            <a:ext cx="1123603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É o amor que ainda nos faz superar o tédio existencial, pois ele é a motivação que impulsiona, transcende, transmuta, a angústia que assola o ser humano, ás vezes, até mesmo sem motivo aparente, mas inconscientemente... </a:t>
            </a:r>
          </a:p>
        </p:txBody>
      </p:sp>
    </p:spTree>
    <p:extLst>
      <p:ext uri="{BB962C8B-B14F-4D97-AF65-F5344CB8AC3E}">
        <p14:creationId xmlns:p14="http://schemas.microsoft.com/office/powerpoint/2010/main" val="76283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1" y="0"/>
            <a:ext cx="12288982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60218"/>
            <a:ext cx="11125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 pessoa já levanta angustiada, triste, desanimada sem saber o verdadeiro motivo; isto é o tédio existencial, pelas perguntas sem respostas, pela “liberdade cativa”, expectativas frustradas, dúvidas e incertezas, solidão e medo.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639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360218"/>
            <a:ext cx="110974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Se seguirmos algumas regras, e tentar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vivermos </a:t>
            </a: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na compreensão do amor, elaborar até a culpa pelo tédio existencial, a angústia, que são os questionamentos, a vida pode ter sentido, e a felicidade pode surgir. </a:t>
            </a:r>
          </a:p>
        </p:txBody>
      </p:sp>
    </p:spTree>
    <p:extLst>
      <p:ext uri="{BB962C8B-B14F-4D97-AF65-F5344CB8AC3E}">
        <p14:creationId xmlns:p14="http://schemas.microsoft.com/office/powerpoint/2010/main" val="2972774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180109"/>
            <a:ext cx="1159625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Ainda refletindo; sobre situações piores de nossos irmãos, podemos também concluir que somos felizes. Basta olharmos o país maravilhoso em que vivemos, as belezas naturais, que podem contribuir na cura de emoções negativas, elevando os pensamentos e sentimentos, diminuindo a crise existencial. </a:t>
            </a:r>
          </a:p>
        </p:txBody>
      </p:sp>
    </p:spTree>
    <p:extLst>
      <p:ext uri="{BB962C8B-B14F-4D97-AF65-F5344CB8AC3E}">
        <p14:creationId xmlns:p14="http://schemas.microsoft.com/office/powerpoint/2010/main" val="2346048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512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57200"/>
            <a:ext cx="1106978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 contemplar uma flor, um pássaro, uma árvore, uma criança, um animal, o rio ou mar, enfim, uma beleza em qualquer lugar, pode-se descobrir uma solução e maior compreensão do existir e elaborar cada nuvem, que pode então ser passageira. </a:t>
            </a:r>
          </a:p>
        </p:txBody>
      </p:sp>
    </p:spTree>
    <p:extLst>
      <p:ext uri="{BB962C8B-B14F-4D97-AF65-F5344CB8AC3E}">
        <p14:creationId xmlns:p14="http://schemas.microsoft.com/office/powerpoint/2010/main" val="48991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290945"/>
            <a:ext cx="112360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Tudo faz parte do viver a vida, com altos e baixos, lutas e vitórias. Cada dia é diferente, e cada dia aprende-se algo novo que se pode acrescentar novos conceitos, trocando o velho pelo novo, com mais possibilidades de realizações. </a:t>
            </a:r>
          </a:p>
        </p:txBody>
      </p:sp>
    </p:spTree>
    <p:extLst>
      <p:ext uri="{BB962C8B-B14F-4D97-AF65-F5344CB8AC3E}">
        <p14:creationId xmlns:p14="http://schemas.microsoft.com/office/powerpoint/2010/main" val="1858819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90945"/>
            <a:ext cx="1154083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Vale a pena acreditar em um ideal e correr atrás dele, sendo assim o vir- a- ser pode ser o crescimento pessoal, motivação e elevação da auto-estima. Libertando dos pré-conceitos e 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valores </a:t>
            </a:r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pré-concebidos pode-se encontrar um caminho novo a seguir, cortando a ponte velha, arrumando a casa de sua mente e coração</a:t>
            </a:r>
          </a:p>
        </p:txBody>
      </p:sp>
    </p:spTree>
    <p:extLst>
      <p:ext uri="{BB962C8B-B14F-4D97-AF65-F5344CB8AC3E}">
        <p14:creationId xmlns:p14="http://schemas.microsoft.com/office/powerpoint/2010/main" val="1540883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382"/>
            <a:ext cx="12192000" cy="73013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193964"/>
            <a:ext cx="11277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Concluindo, gosto muito do pensamento de, Camon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, V. A.A</a:t>
            </a:r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, (Psicoterapeuta Existencial): “Passeio agora pelo meu ontem. O meu ontem é o meu hoje misturado ao meu amanhã. Tudo foi e ainda é na essência de um suave 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vir-a-</a:t>
            </a:r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 BERKLEY" panose="02000000000000000000" pitchFamily="2" charset="0"/>
              </a:rPr>
              <a:t>ser</a:t>
            </a:r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 BERKLEY" panose="02000000000000000000" pitchFamily="2" charset="0"/>
              </a:rPr>
              <a:t>,</a:t>
            </a:r>
            <a:r>
              <a:rPr lang="pt-B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 BERKLEY" panose="02000000000000000000" pitchFamily="2" charset="0"/>
              </a:rPr>
              <a:t>.</a:t>
            </a:r>
            <a:endParaRPr lang="pt-B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38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01782"/>
            <a:ext cx="113053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</a:t>
            </a:r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de tudo fica um pouco. Um pouquinho que seja. Um pouco de felicidade, da lágrima, da alegria, da dor, e do riso” Viver é buscar a essência do sentido de vida. </a:t>
            </a:r>
          </a:p>
        </p:txBody>
      </p:sp>
    </p:spTree>
    <p:extLst>
      <p:ext uri="{BB962C8B-B14F-4D97-AF65-F5344CB8AC3E}">
        <p14:creationId xmlns:p14="http://schemas.microsoft.com/office/powerpoint/2010/main" val="268075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74073"/>
            <a:ext cx="1116676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Viver </a:t>
            </a:r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é vencer desafios, navegar em águas estranhas, mas com a crença de que tudo tem solução, basta abrir os olhos da coragem de encarar a vida como ela é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.….</a:t>
            </a:r>
          </a:p>
          <a:p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Paz profunda a todos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...Boa sorte, prosperidade...</a:t>
            </a:r>
            <a: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/>
            </a:r>
            <a:br>
              <a:rPr lang="pt-B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597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46364"/>
            <a:ext cx="111390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OBS: Primeiro comecei a escrever poemas timidamente com o nome de Norma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Silveira, anos atrás, depois no </a:t>
            </a: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Orkut, mas resolvi ser autêntica e me redescobrir...então assumi meu nome todo, porque o que faço é com a boa intenção de poder ajudar de algum modo, alguém que possa se interessar, ou estar precisando. e como amo escrever posso ser um canal da corrente do bem...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77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32509"/>
            <a:ext cx="111252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“Percorrendo </a:t>
            </a: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estradas vastas 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Ou caminhos tortuosos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Pela estrada da vida seguindo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 o amor seguindo comigo, impetuoso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/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De lágrimas e sorrisos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É feita a vida, o destino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Um livro de páginas brancas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Esperando um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novo rumo sem desatino”</a:t>
            </a: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/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21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6982" y="290945"/>
            <a:ext cx="121920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Texto: Norma Aparecida Silveira de Moraes</a:t>
            </a: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Apresentação: Norma Aparecida Silveira de Moraes</a:t>
            </a: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Música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: Nada Sei- Kid Abelha</a:t>
            </a:r>
            <a:endParaRPr lang="pt-BR" sz="4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Imagens: Internet,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faceboock, Pessoais</a:t>
            </a:r>
            <a:endParaRPr lang="pt-BR" sz="4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Divulgação: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hlinkClick r:id="rId4"/>
              </a:rPr>
              <a:t>www.sergrasan.com/normasilveiramoraesslides</a:t>
            </a:r>
            <a:endParaRPr lang="pt-BR" sz="4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“Este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texto é um artigo divulgado no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Jornal, DS,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Diário de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Suzano São Paulo,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na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qual fui colunista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, como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psicóloga, por algum tempo”.</a:t>
            </a:r>
          </a:p>
          <a:p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“Fiquem na paz de Deus de Vosso coração com todas as bênçãos do Universo Cósmico de Luz.”</a:t>
            </a:r>
            <a:endParaRPr lang="pt-BR" sz="4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35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1048</Words>
  <Application>Microsoft Office PowerPoint</Application>
  <PresentationFormat>Widescreen</PresentationFormat>
  <Paragraphs>41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2" baseType="lpstr">
      <vt:lpstr>Aharoni</vt:lpstr>
      <vt:lpstr>Andalus</vt:lpstr>
      <vt:lpstr>AR BERKLEY</vt:lpstr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29</cp:revision>
  <dcterms:created xsi:type="dcterms:W3CDTF">2013-11-11T21:13:38Z</dcterms:created>
  <dcterms:modified xsi:type="dcterms:W3CDTF">2013-11-13T17:52:44Z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