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3" r:id="rId2"/>
    <p:sldId id="284" r:id="rId3"/>
    <p:sldId id="282" r:id="rId4"/>
    <p:sldId id="281" r:id="rId5"/>
    <p:sldId id="259" r:id="rId6"/>
    <p:sldId id="260" r:id="rId7"/>
    <p:sldId id="261" r:id="rId8"/>
    <p:sldId id="262" r:id="rId9"/>
    <p:sldId id="263" r:id="rId10"/>
    <p:sldId id="265" r:id="rId11"/>
    <p:sldId id="266" r:id="rId12"/>
    <p:sldId id="268" r:id="rId13"/>
    <p:sldId id="267" r:id="rId14"/>
    <p:sldId id="269" r:id="rId15"/>
    <p:sldId id="271" r:id="rId16"/>
    <p:sldId id="270" r:id="rId17"/>
    <p:sldId id="272" r:id="rId18"/>
    <p:sldId id="273" r:id="rId19"/>
    <p:sldId id="274" r:id="rId20"/>
    <p:sldId id="275" r:id="rId21"/>
    <p:sldId id="278" r:id="rId22"/>
    <p:sldId id="277" r:id="rId23"/>
    <p:sldId id="279" r:id="rId24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51" autoAdjust="0"/>
    <p:restoredTop sz="88738" autoAdjust="0"/>
  </p:normalViewPr>
  <p:slideViewPr>
    <p:cSldViewPr snapToGrid="0">
      <p:cViewPr varScale="1">
        <p:scale>
          <a:sx n="49" d="100"/>
          <a:sy n="49" d="100"/>
        </p:scale>
        <p:origin x="710" y="1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2FBA5-ED96-4285-9ABF-ADDCDE602CC6}" type="datetimeFigureOut">
              <a:rPr lang="pt-BR" smtClean="0"/>
              <a:t>14/11/2014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6FE19-FC0F-4043-84C9-C2CBEFFA7F3B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94976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9000">
        <p14:switch dir="r"/>
      </p:transition>
    </mc:Choice>
    <mc:Fallback xmlns="">
      <p:transition spd="slow" advClick="0" advTm="1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2FBA5-ED96-4285-9ABF-ADDCDE602CC6}" type="datetimeFigureOut">
              <a:rPr lang="pt-BR" smtClean="0"/>
              <a:t>14/11/2014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6FE19-FC0F-4043-84C9-C2CBEFFA7F3B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5238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9000">
        <p14:switch dir="r"/>
      </p:transition>
    </mc:Choice>
    <mc:Fallback xmlns="">
      <p:transition spd="slow" advClick="0" advTm="1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2FBA5-ED96-4285-9ABF-ADDCDE602CC6}" type="datetimeFigureOut">
              <a:rPr lang="pt-BR" smtClean="0"/>
              <a:t>14/11/2014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6FE19-FC0F-4043-84C9-C2CBEFFA7F3B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72742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9000">
        <p14:switch dir="r"/>
      </p:transition>
    </mc:Choice>
    <mc:Fallback xmlns="">
      <p:transition spd="slow" advClick="0" advTm="1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2FBA5-ED96-4285-9ABF-ADDCDE602CC6}" type="datetimeFigureOut">
              <a:rPr lang="pt-BR" smtClean="0"/>
              <a:t>14/11/2014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6FE19-FC0F-4043-84C9-C2CBEFFA7F3B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45033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9000">
        <p14:switch dir="r"/>
      </p:transition>
    </mc:Choice>
    <mc:Fallback xmlns="">
      <p:transition spd="slow" advClick="0" advTm="1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2FBA5-ED96-4285-9ABF-ADDCDE602CC6}" type="datetimeFigureOut">
              <a:rPr lang="pt-BR" smtClean="0"/>
              <a:t>14/11/2014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6FE19-FC0F-4043-84C9-C2CBEFFA7F3B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58872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9000">
        <p14:switch dir="r"/>
      </p:transition>
    </mc:Choice>
    <mc:Fallback xmlns="">
      <p:transition spd="slow" advClick="0" advTm="1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2FBA5-ED96-4285-9ABF-ADDCDE602CC6}" type="datetimeFigureOut">
              <a:rPr lang="pt-BR" smtClean="0"/>
              <a:t>14/11/2014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6FE19-FC0F-4043-84C9-C2CBEFFA7F3B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23918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9000">
        <p14:switch dir="r"/>
      </p:transition>
    </mc:Choice>
    <mc:Fallback xmlns="">
      <p:transition spd="slow" advClick="0" advTm="1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2FBA5-ED96-4285-9ABF-ADDCDE602CC6}" type="datetimeFigureOut">
              <a:rPr lang="pt-BR" smtClean="0"/>
              <a:t>14/11/2014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6FE19-FC0F-4043-84C9-C2CBEFFA7F3B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06535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9000">
        <p14:switch dir="r"/>
      </p:transition>
    </mc:Choice>
    <mc:Fallback xmlns="">
      <p:transition spd="slow" advClick="0" advTm="1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2FBA5-ED96-4285-9ABF-ADDCDE602CC6}" type="datetimeFigureOut">
              <a:rPr lang="pt-BR" smtClean="0"/>
              <a:t>14/11/2014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6FE19-FC0F-4043-84C9-C2CBEFFA7F3B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38524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9000">
        <p14:switch dir="r"/>
      </p:transition>
    </mc:Choice>
    <mc:Fallback xmlns="">
      <p:transition spd="slow" advClick="0" advTm="1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2FBA5-ED96-4285-9ABF-ADDCDE602CC6}" type="datetimeFigureOut">
              <a:rPr lang="pt-BR" smtClean="0"/>
              <a:t>14/11/2014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6FE19-FC0F-4043-84C9-C2CBEFFA7F3B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65599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9000">
        <p14:switch dir="r"/>
      </p:transition>
    </mc:Choice>
    <mc:Fallback xmlns="">
      <p:transition spd="slow" advClick="0" advTm="1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2FBA5-ED96-4285-9ABF-ADDCDE602CC6}" type="datetimeFigureOut">
              <a:rPr lang="pt-BR" smtClean="0"/>
              <a:t>14/11/2014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6FE19-FC0F-4043-84C9-C2CBEFFA7F3B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68602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9000">
        <p14:switch dir="r"/>
      </p:transition>
    </mc:Choice>
    <mc:Fallback xmlns="">
      <p:transition spd="slow" advClick="0" advTm="1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2FBA5-ED96-4285-9ABF-ADDCDE602CC6}" type="datetimeFigureOut">
              <a:rPr lang="pt-BR" smtClean="0"/>
              <a:t>14/11/2014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6FE19-FC0F-4043-84C9-C2CBEFFA7F3B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63958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9000">
        <p14:switch dir="r"/>
      </p:transition>
    </mc:Choice>
    <mc:Fallback xmlns="">
      <p:transition spd="slow" advClick="0" advTm="1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22FBA5-ED96-4285-9ABF-ADDCDE602CC6}" type="datetimeFigureOut">
              <a:rPr lang="pt-BR" smtClean="0"/>
              <a:t>14/11/2014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C6FE19-FC0F-4043-84C9-C2CBEFFA7F3B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53574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9750" advClick="0" advTm="19000">
        <p14:switch dir="r"/>
      </p:transition>
    </mc:Choice>
    <mc:Fallback xmlns="">
      <p:transition spd="slow" advClick="0" advTm="1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hyperlink" Target="http://www.sergrasan.com/NORMASILVEIRAMORAESSLIDES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6124"/>
            <a:ext cx="12192000" cy="709448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2607" y="236483"/>
            <a:ext cx="11477296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ABC TERCETOS </a:t>
            </a:r>
            <a:r>
              <a:rPr lang="pt-BR" sz="8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POÉTICOS </a:t>
            </a:r>
          </a:p>
          <a:p>
            <a:pPr algn="ctr"/>
            <a:r>
              <a:rPr lang="pt-BR" sz="6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MILAGRE DA </a:t>
            </a:r>
            <a:r>
              <a:rPr lang="pt-BR" sz="6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SEARA E DA ÁGUA </a:t>
            </a:r>
          </a:p>
          <a:p>
            <a:pPr algn="ctr"/>
            <a:r>
              <a:rPr lang="pt-BR" sz="4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11/11/14</a:t>
            </a:r>
          </a:p>
          <a:p>
            <a:pPr algn="ctr"/>
            <a:r>
              <a:rPr lang="pt-BR" sz="4000" b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CRIAÇÃO, POEMA E FORMATAÇÃO</a:t>
            </a:r>
          </a:p>
          <a:p>
            <a:pPr algn="ctr"/>
            <a:r>
              <a:rPr lang="pt-BR" sz="4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4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pPr algn="ctr"/>
            <a:endParaRPr lang="pt-BR" sz="4000" b="1" u="sng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6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WWW.SERGRASAN.COM/NORMASILVEIRAMORAESSLIDES</a:t>
            </a:r>
            <a:endParaRPr lang="pt-BR" sz="3600" b="1" u="sng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36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66497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9000">
        <p14:switch dir="r"/>
        <p:sndAc>
          <p:stSnd loop="1">
            <p:snd r:embed="rId2" name="Gal Costa - Forca estranha 1.52 cut.wav"/>
          </p:stSnd>
        </p:sndAc>
      </p:transition>
    </mc:Choice>
    <mc:Fallback xmlns="">
      <p:transition spd="slow" advClick="0" advTm="19000">
        <p:fade/>
        <p:sndAc>
          <p:stSnd loop="1">
            <p:snd r:embed="rId5" name="Gal Costa - Forca estranha 1.52 cu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359"/>
            <a:ext cx="12375930" cy="6968359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359" y="-110358"/>
            <a:ext cx="12486289" cy="6968358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359" y="-110360"/>
            <a:ext cx="12596647" cy="6968361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99545" y="189186"/>
            <a:ext cx="1166648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ABC TERCETOS POÉTICOS 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ESTILO DE FAZER POESIA CRIADO POR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BASEADO NO ABC (CONSOANTES E VOGAIS)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 TERCETOS SÃO RIMADOS COM RIMAS IGUAIS E UM DUPLES RIMADO... 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94652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9000">
        <p14:switch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359" y="0"/>
            <a:ext cx="12454759" cy="6858000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157655" y="268014"/>
            <a:ext cx="1203434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A***AMAI- VOS VOSSO LAR</a:t>
            </a:r>
          </a:p>
          <a:p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B***</a:t>
            </a:r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BIOGÊNISE </a:t>
            </a:r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 BIOLOGIA ESTUDAR</a:t>
            </a:r>
          </a:p>
          <a:p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C***CÁLIDO E QUENTE É AMAR</a:t>
            </a:r>
          </a:p>
        </p:txBody>
      </p:sp>
    </p:spTree>
    <p:extLst>
      <p:ext uri="{BB962C8B-B14F-4D97-AF65-F5344CB8AC3E}">
        <p14:creationId xmlns:p14="http://schemas.microsoft.com/office/powerpoint/2010/main" val="3745299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9000">
        <p14:switch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96545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691"/>
            <a:ext cx="12191999" cy="7121235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31076" y="157655"/>
            <a:ext cx="1166648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D***DÁDIVAS PARA AGRADECER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E***ESFERA DA GENTE VIVER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F***FARTURA FAZ CONCEDER</a:t>
            </a:r>
          </a:p>
        </p:txBody>
      </p:sp>
    </p:spTree>
    <p:extLst>
      <p:ext uri="{BB962C8B-B14F-4D97-AF65-F5344CB8AC3E}">
        <p14:creationId xmlns:p14="http://schemas.microsoft.com/office/powerpoint/2010/main" val="324207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9000">
        <p14:switch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7031421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493986" y="488731"/>
            <a:ext cx="1169801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G***GRANDE É O NÚMERO DE ALIMENTADOS</a:t>
            </a:r>
          </a:p>
          <a:p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H*** HÁ TANTA SEARA, GRÃOS SEMEADOS</a:t>
            </a:r>
          </a:p>
          <a:p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I***INFINITA É A COLHEITA DA SEARA CULTIVADOS</a:t>
            </a:r>
          </a:p>
        </p:txBody>
      </p:sp>
    </p:spTree>
    <p:extLst>
      <p:ext uri="{BB962C8B-B14F-4D97-AF65-F5344CB8AC3E}">
        <p14:creationId xmlns:p14="http://schemas.microsoft.com/office/powerpoint/2010/main" val="2749233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9000">
        <p14:switch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840828" y="520262"/>
            <a:ext cx="113511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J***JUNÇÃO DE TANTA COMIDA</a:t>
            </a:r>
          </a:p>
          <a:p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L***LEVANTAMENTO DO MILAGRE DA VIDA</a:t>
            </a:r>
          </a:p>
          <a:p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M***MISTÉRIO DE COMO ALIMENTAR, A SAIDA</a:t>
            </a:r>
          </a:p>
        </p:txBody>
      </p:sp>
    </p:spTree>
    <p:extLst>
      <p:ext uri="{BB962C8B-B14F-4D97-AF65-F5344CB8AC3E}">
        <p14:creationId xmlns:p14="http://schemas.microsoft.com/office/powerpoint/2010/main" val="3450936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9000">
        <p14:switch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0"/>
            <a:ext cx="12288982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2248" y="0"/>
            <a:ext cx="12444248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68014" y="394138"/>
            <a:ext cx="113038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N***NATUREZA TÃO </a:t>
            </a:r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FORTE </a:t>
            </a:r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E EXUBERANTE</a:t>
            </a:r>
          </a:p>
          <a:p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O***ONDE TRILHÕES DE BOCAS ALIMENTANTE</a:t>
            </a:r>
          </a:p>
          <a:p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P***PODER DE DEUS AGINDO, PALPITANTE</a:t>
            </a:r>
          </a:p>
        </p:txBody>
      </p:sp>
    </p:spTree>
    <p:extLst>
      <p:ext uri="{BB962C8B-B14F-4D97-AF65-F5344CB8AC3E}">
        <p14:creationId xmlns:p14="http://schemas.microsoft.com/office/powerpoint/2010/main" val="1987959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9000">
        <p14:switch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31421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68014" y="425669"/>
            <a:ext cx="1128811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Q***QUANTO MILAGRE O DA ALIMENTAÇÃO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R***RAZÃO PARA PENSAR NA MOTIVAÇÃO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S***SISTEMATICAMENTE HÁ UMA SINALIZAÇÃO</a:t>
            </a:r>
          </a:p>
        </p:txBody>
      </p:sp>
    </p:spTree>
    <p:extLst>
      <p:ext uri="{BB962C8B-B14F-4D97-AF65-F5344CB8AC3E}">
        <p14:creationId xmlns:p14="http://schemas.microsoft.com/office/powerpoint/2010/main" val="1569257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9000">
        <p14:switch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51793" y="425669"/>
            <a:ext cx="108466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T***TANGÍVEL NUM </a:t>
            </a:r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SAGRADO </a:t>
            </a:r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OBSERVAR</a:t>
            </a:r>
          </a:p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U***UBIQUIDADE; UMA FORÇA MAIOR A COORDENAR</a:t>
            </a:r>
          </a:p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V*** VÁRIOS FATORES QUE AJUDAM A VIDA CONTINUAR</a:t>
            </a:r>
          </a:p>
        </p:txBody>
      </p:sp>
    </p:spTree>
    <p:extLst>
      <p:ext uri="{BB962C8B-B14F-4D97-AF65-F5344CB8AC3E}">
        <p14:creationId xmlns:p14="http://schemas.microsoft.com/office/powerpoint/2010/main" val="1392249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9000">
        <p14:switch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20262" y="488731"/>
            <a:ext cx="105156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X***XANGÔ, SEJA QUAL NOMECLATURA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Z***ZELA PELA FERTILIZAÇÃO A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CHUVA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 PRIMEIRA POESIA ABC TERCETOS POÉTICOS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94711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9000">
        <p14:switch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836"/>
            <a:ext cx="12192000" cy="6968836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8828" y="-110836"/>
            <a:ext cx="12270828" cy="6968835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283779" y="110359"/>
            <a:ext cx="1152459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Agua doce, pão que desce do alto (chuva)</a:t>
            </a:r>
          </a:p>
          <a:p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Agua doce, pingos de amor</a:t>
            </a:r>
          </a:p>
          <a:p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Batendo na terra seca de dor</a:t>
            </a:r>
          </a:p>
          <a:p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Chuva, pão do céu, bendigo louvor</a:t>
            </a:r>
          </a:p>
        </p:txBody>
      </p:sp>
    </p:spTree>
    <p:extLst>
      <p:ext uri="{BB962C8B-B14F-4D97-AF65-F5344CB8AC3E}">
        <p14:creationId xmlns:p14="http://schemas.microsoft.com/office/powerpoint/2010/main" val="830660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9000">
        <p14:switch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38109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31076" y="472966"/>
            <a:ext cx="1160342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Dentro do meu peito alma agradecida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Encantando as plantas quase desfalecidas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Fazendo a terra abrir-se amolecida</a:t>
            </a:r>
          </a:p>
        </p:txBody>
      </p:sp>
    </p:spTree>
    <p:extLst>
      <p:ext uri="{BB962C8B-B14F-4D97-AF65-F5344CB8AC3E}">
        <p14:creationId xmlns:p14="http://schemas.microsoft.com/office/powerpoint/2010/main" val="2769635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9000">
        <p14:switch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8828" y="0"/>
            <a:ext cx="12270828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04952" y="315310"/>
            <a:ext cx="115245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Grande amor Deus vem abençoar</a:t>
            </a:r>
          </a:p>
          <a:p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Halo do </a:t>
            </a:r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arco íris querendo se mostrar</a:t>
            </a:r>
          </a:p>
          <a:p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Infinitas gotas estamos a apreciar</a:t>
            </a:r>
          </a:p>
        </p:txBody>
      </p:sp>
    </p:spTree>
    <p:extLst>
      <p:ext uri="{BB962C8B-B14F-4D97-AF65-F5344CB8AC3E}">
        <p14:creationId xmlns:p14="http://schemas.microsoft.com/office/powerpoint/2010/main" val="2141916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9000">
        <p14:switch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1999" cy="699654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36028" y="268014"/>
            <a:ext cx="1125657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Juntos estamos a agradecer</a:t>
            </a:r>
          </a:p>
          <a:p>
            <a:r>
              <a:rPr lang="pt-BR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Lembrando o fim da seca padecer</a:t>
            </a:r>
          </a:p>
          <a:p>
            <a:r>
              <a:rPr lang="pt-BR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Mais estamos aqui a receber</a:t>
            </a:r>
          </a:p>
        </p:txBody>
      </p:sp>
    </p:spTree>
    <p:extLst>
      <p:ext uri="{BB962C8B-B14F-4D97-AF65-F5344CB8AC3E}">
        <p14:creationId xmlns:p14="http://schemas.microsoft.com/office/powerpoint/2010/main" val="1903484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9000">
        <p14:switch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98179" y="-504495"/>
            <a:ext cx="13968248" cy="892901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-346841" y="315310"/>
            <a:ext cx="121394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Nuvens de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gua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doce oferecidas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Deus, somos pessoas agradecidas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Ontem estávamos tão entristecidas</a:t>
            </a:r>
          </a:p>
        </p:txBody>
      </p:sp>
    </p:spTree>
    <p:extLst>
      <p:ext uri="{BB962C8B-B14F-4D97-AF65-F5344CB8AC3E}">
        <p14:creationId xmlns:p14="http://schemas.microsoft.com/office/powerpoint/2010/main" val="966433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9000">
        <p14:switch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1585" y="409904"/>
            <a:ext cx="1150882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Partilhamos hoje de chuva de diamante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Quantas gotas, tão benfazejas e brilhantes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Razão da vida existir</a:t>
            </a:r>
          </a:p>
        </p:txBody>
      </p:sp>
    </p:spTree>
    <p:extLst>
      <p:ext uri="{BB962C8B-B14F-4D97-AF65-F5344CB8AC3E}">
        <p14:creationId xmlns:p14="http://schemas.microsoft.com/office/powerpoint/2010/main" val="3056563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9000">
        <p14:switch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62152" y="457200"/>
            <a:ext cx="108939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Sem água podemos desistir</a:t>
            </a:r>
          </a:p>
          <a:p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Toda plantação, animais, vida na transição persistir</a:t>
            </a:r>
          </a:p>
          <a:p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Uma vez mais está chovendo</a:t>
            </a:r>
          </a:p>
        </p:txBody>
      </p:sp>
    </p:spTree>
    <p:extLst>
      <p:ext uri="{BB962C8B-B14F-4D97-AF65-F5344CB8AC3E}">
        <p14:creationId xmlns:p14="http://schemas.microsoft.com/office/powerpoint/2010/main" val="2806594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9000">
        <p14:switch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62152" y="331076"/>
            <a:ext cx="110200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Vamos!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mãos juntas estaremos agradecendo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Xô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seca!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felizes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ASSIM estaremos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vivendo</a:t>
            </a:r>
          </a:p>
        </p:txBody>
      </p:sp>
    </p:spTree>
    <p:extLst>
      <p:ext uri="{BB962C8B-B14F-4D97-AF65-F5344CB8AC3E}">
        <p14:creationId xmlns:p14="http://schemas.microsoft.com/office/powerpoint/2010/main" val="1615617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9000">
        <p14:switch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690" y="1"/>
            <a:ext cx="1231669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67559" y="409903"/>
            <a:ext cx="1026335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Zelando a agora pelas represas e nascentes é </a:t>
            </a:r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preciso</a:t>
            </a:r>
          </a:p>
          <a:p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“ ASSIM TEREMOS SEMPRE FARTURA NA MESA”</a:t>
            </a:r>
            <a:endParaRPr lang="pt-BR" sz="4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012884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9000">
        <p14:switch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1673" y="-124691"/>
            <a:ext cx="12413673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204952"/>
            <a:ext cx="1177684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ÁGUA DA CHUVA É O PÃO QUE DESCE DO CÉU DETERMINANDO A VIDA NA TERRA, POIS É ELA QUE ENCHE OS RIOS E REPRESAS...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83697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9000">
        <p14:switch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71489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3421" y="378372"/>
            <a:ext cx="1163495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ENTRETANTO O HOMEM DEVE ZELAR PELAS NASCENTES E MATAS CILIARES QUE PROTEGEM AS NASCENTES E RIOS </a:t>
            </a:r>
            <a:endParaRPr lang="pt-BR" sz="4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11619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9000">
        <p14:switch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691" y="1"/>
            <a:ext cx="12316691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" y="425669"/>
            <a:ext cx="1114622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“O MILAGRE DE ALIMENTAR TANTAS BOCAS, APESAR DE TANTA MÃO DE OBRA, HÁ NO MEU VER O MILAGRE DA SEARA, E UM CONJUNTO NO CONTEXTO DE FATORES...”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90635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9000">
        <p14:switch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04497" y="331076"/>
            <a:ext cx="11335406" cy="692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CRÉDITOS</a:t>
            </a:r>
          </a:p>
          <a:p>
            <a:pPr algn="ctr"/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CRIAÇÃO, POESIA E FORMATAÇÃO</a:t>
            </a:r>
          </a:p>
          <a:p>
            <a:pPr algn="ctr"/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MÚSICA</a:t>
            </a:r>
          </a:p>
          <a:p>
            <a:pPr algn="ctr"/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IMAGENS- PESSOAIS E DA INTERNET GOOGLE</a:t>
            </a:r>
          </a:p>
          <a:p>
            <a:pPr algn="ctr"/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DIVULGAÇÃO</a:t>
            </a:r>
          </a:p>
          <a:p>
            <a:pPr algn="ctr"/>
            <a:r>
              <a:rPr lang="pt-B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hlinkClick r:id="rId3"/>
              </a:rPr>
              <a:t>WWW.NORMASILVEIRAMORAES.</a:t>
            </a:r>
          </a:p>
          <a:p>
            <a:pPr algn="ctr"/>
            <a:r>
              <a:rPr lang="pt-B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hlinkClick r:id="rId3"/>
              </a:rPr>
              <a:t>RECANTODASLETRAS.COM.BR</a:t>
            </a:r>
            <a:endParaRPr lang="pt-BR" sz="4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hlinkClick r:id="rId4"/>
              </a:rPr>
              <a:t>WWW.SERGRASAN.COM/</a:t>
            </a:r>
          </a:p>
          <a:p>
            <a:pPr algn="ctr"/>
            <a:r>
              <a:rPr lang="pt-B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hlinkClick r:id="rId4"/>
              </a:rPr>
              <a:t>NORMASILVEIRAMORAESSLIDES</a:t>
            </a:r>
            <a:endParaRPr lang="pt-BR" sz="4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33379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19000">
        <p14:switch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491</TotalTime>
  <Words>485</Words>
  <Application>Microsoft Office PowerPoint</Application>
  <PresentationFormat>Widescreen</PresentationFormat>
  <Paragraphs>77</Paragraphs>
  <Slides>23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46</cp:revision>
  <dcterms:created xsi:type="dcterms:W3CDTF">2014-11-13T11:44:55Z</dcterms:created>
  <dcterms:modified xsi:type="dcterms:W3CDTF">2014-11-14T18:54:58Z</dcterms:modified>
</cp:coreProperties>
</file>