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77" r:id="rId23"/>
    <p:sldId id="263" r:id="rId24"/>
    <p:sldId id="257" r:id="rId25"/>
    <p:sldId id="280" r:id="rId26"/>
    <p:sldId id="281" r:id="rId27"/>
    <p:sldId id="282" r:id="rId28"/>
    <p:sldId id="283" r:id="rId29"/>
    <p:sldId id="286" r:id="rId30"/>
    <p:sldId id="284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55" d="100"/>
          <a:sy n="55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125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132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05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342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434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40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66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864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615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644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821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A6AD-3F9A-4C6E-B84F-67172E736979}" type="datetimeFigureOut">
              <a:rPr lang="pt-BR" smtClean="0"/>
              <a:t>04/11/2013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4286A-8EE5-4320-9AA3-5D83277155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057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4" cy="710738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38545" y="429491"/>
            <a:ext cx="1183178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Medo, incerteza e angústia</a:t>
            </a:r>
            <a:r>
              <a:rPr lang="pt-BR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:</a:t>
            </a:r>
          </a:p>
          <a:p>
            <a:pPr algn="ctr"/>
            <a:r>
              <a:rPr lang="pt-BR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crise existencial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Autoria: Norma Aparecida Silveira de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Moraes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 </a:t>
            </a:r>
          </a:p>
          <a:p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5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  <p:sndAc>
          <p:stSnd loop="1">
            <p:snd r:embed="rId2" name="Bach - Arioso  (Cello) (1).wav"/>
          </p:stSnd>
        </p:sndAc>
      </p:transition>
    </mc:Choice>
    <mc:Fallback>
      <p:transition spd="slow" advClick="0" advTm="23000">
        <p:blinds dir="vert"/>
        <p:sndAc>
          <p:stSnd loop="1">
            <p:snd r:embed="rId2" name="Bach - Arioso  (Cello)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719050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818" y="363915"/>
            <a:ext cx="1176250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</a:t>
            </a:r>
          </a:p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</a:t>
            </a:r>
          </a:p>
          <a:p>
            <a:r>
              <a:rPr lang="pt-B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endParaRPr lang="pt-BR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NORMASILVEIRAMORAESSILDES</a:t>
            </a:r>
            <a:endParaRPr lang="pt-BR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216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73232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46364"/>
            <a:ext cx="122197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dias que estamos mergulhados no oceano da melancolia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tristeza tão grande a vivenciar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apatia nos faz ficar bem quietos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que apareça algo para a crise amenizar</a:t>
            </a:r>
          </a:p>
        </p:txBody>
      </p:sp>
    </p:spTree>
    <p:extLst>
      <p:ext uri="{BB962C8B-B14F-4D97-AF65-F5344CB8AC3E}">
        <p14:creationId xmlns:p14="http://schemas.microsoft.com/office/powerpoint/2010/main" val="260401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24691" y="318655"/>
            <a:ext cx="11707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tristeza e o medo teima em dominar o meu ser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Clamo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forças,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busco alento e sustentação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desejar, querer ter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não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consigo,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alegria viver, minha emoção </a:t>
            </a:r>
          </a:p>
        </p:txBody>
      </p:sp>
    </p:spTree>
    <p:extLst>
      <p:ext uri="{BB962C8B-B14F-4D97-AF65-F5344CB8AC3E}">
        <p14:creationId xmlns:p14="http://schemas.microsoft.com/office/powerpoint/2010/main" val="308326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15636"/>
            <a:ext cx="116239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Solidão no meio de tanta gente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Almejo meus problemas solucionar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Acudir também quem está sofrendo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acabo por sofrer e me angustiar</a:t>
            </a:r>
          </a:p>
          <a:p>
            <a:r>
              <a:rPr lang="pt-BR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2219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2000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49382"/>
            <a:ext cx="11346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na vida ter saber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ter o que consumir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ter bens e dinheiro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não tiver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 e paz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construir</a:t>
            </a:r>
          </a:p>
        </p:txBody>
      </p:sp>
    </p:spTree>
    <p:extLst>
      <p:ext uri="{BB962C8B-B14F-4D97-AF65-F5344CB8AC3E}">
        <p14:creationId xmlns:p14="http://schemas.microsoft.com/office/powerpoint/2010/main" val="344507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358254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63236"/>
            <a:ext cx="114161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Clamo pelo poder Cósmico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Máximo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esta fase seja logo superada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tudo volte ao normal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eu tenha forças para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crise enfrentada</a:t>
            </a:r>
          </a:p>
        </p:txBody>
      </p:sp>
    </p:spTree>
    <p:extLst>
      <p:ext uri="{BB962C8B-B14F-4D97-AF65-F5344CB8AC3E}">
        <p14:creationId xmlns:p14="http://schemas.microsoft.com/office/powerpoint/2010/main" val="253391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399"/>
            <a:ext cx="12192000" cy="71905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180109"/>
            <a:ext cx="11333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Então volto-me para dentro de mim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silêncio secreto de minha alma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questionamento analisar, angústia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Ouço, faço uma prece que acalma</a:t>
            </a:r>
          </a:p>
          <a:p>
            <a:r>
              <a:rPr lang="pt-BR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2523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316691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57200"/>
            <a:ext cx="123166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depressão tento então dominar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Levando sério o caminho sem rumo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Respiro um pouco de ar puro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Volto para fora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encontro meu arrimo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52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8655"/>
            <a:ext cx="12192000" cy="73013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35527"/>
            <a:ext cx="1127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súplicas vivo os meus dias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não tem poder sobre o destino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Temos algum poder para mudar o AGORA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Superar a solidão e o desatino</a:t>
            </a:r>
          </a:p>
        </p:txBody>
      </p:sp>
    </p:spTree>
    <p:extLst>
      <p:ext uri="{BB962C8B-B14F-4D97-AF65-F5344CB8AC3E}">
        <p14:creationId xmlns:p14="http://schemas.microsoft.com/office/powerpoint/2010/main" val="327515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5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540327"/>
            <a:ext cx="113053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a gente ama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é mais difícil de questionar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Nenhuma teoria ou técnica ajuda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coração grita mais alto a desejar</a:t>
            </a:r>
          </a:p>
        </p:txBody>
      </p:sp>
    </p:spTree>
    <p:extLst>
      <p:ext uri="{BB962C8B-B14F-4D97-AF65-F5344CB8AC3E}">
        <p14:creationId xmlns:p14="http://schemas.microsoft.com/office/powerpoint/2010/main" val="2420640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3"/>
            <a:ext cx="12192000" cy="727363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04800"/>
            <a:ext cx="113607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vezes parece que há uma pedreira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coração sofre tanto que parece inchado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angústia se faz companheira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Nenhuma solução, nada é encontrado</a:t>
            </a:r>
          </a:p>
          <a:p>
            <a:r>
              <a:rPr lang="pt-BR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01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2459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21673"/>
            <a:ext cx="11194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forças físicas se vão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desânimo toma conta de mim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Ajoelho, olho para o infinito, peço ajuda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sofrimento não pode continuar assim</a:t>
            </a:r>
          </a:p>
        </p:txBody>
      </p:sp>
    </p:spTree>
    <p:extLst>
      <p:ext uri="{BB962C8B-B14F-4D97-AF65-F5344CB8AC3E}">
        <p14:creationId xmlns:p14="http://schemas.microsoft.com/office/powerpoint/2010/main" val="427612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32509"/>
            <a:ext cx="11346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forças físicas se vão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desânimo toma conta de mim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Ajoelho, olho para o infinito, peço ajuda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sofrimento não pode continuar assim</a:t>
            </a:r>
          </a:p>
        </p:txBody>
      </p:sp>
    </p:spTree>
    <p:extLst>
      <p:ext uri="{BB962C8B-B14F-4D97-AF65-F5344CB8AC3E}">
        <p14:creationId xmlns:p14="http://schemas.microsoft.com/office/powerpoint/2010/main" val="60176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60218"/>
            <a:ext cx="118733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Porém logo a seguir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Fecho a janela da alma novamente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retorno para dentro de mim mesma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consigo sufocar o pranto presente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7485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193964"/>
            <a:ext cx="116655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Hó, padecer, vai-te embora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Procure o seu rumo tão sinistro,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energia negativa abatendo meu viver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Traga minha essência positiva, sincronismo</a:t>
            </a:r>
          </a:p>
        </p:txBody>
      </p:sp>
    </p:spTree>
    <p:extLst>
      <p:ext uri="{BB962C8B-B14F-4D97-AF65-F5344CB8AC3E}">
        <p14:creationId xmlns:p14="http://schemas.microsoft.com/office/powerpoint/2010/main" val="149034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2000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263236"/>
            <a:ext cx="112360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vencer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esta crise existencial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Encontrar a força que me fortalece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alma livre num corpo cativo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Desejando um bem que me enobrece</a:t>
            </a:r>
          </a:p>
          <a:p>
            <a:r>
              <a:rPr lang="pt-BR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7965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1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290945"/>
            <a:ext cx="10972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Crises passam para todos</a:t>
            </a:r>
          </a:p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Fazem parte da existência humana, do viver </a:t>
            </a:r>
          </a:p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pesadelos que circundam</a:t>
            </a:r>
          </a:p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logo tudo voltará a florescer...</a:t>
            </a:r>
          </a:p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3037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332509"/>
            <a:ext cx="107788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feita de altos e baixos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que nos fazem vencer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fé de dias melhores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Conseguir com um novo amanhecer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4356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455236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554182"/>
            <a:ext cx="11845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sofrimento é inerente a condição humana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luta para vencer cada dificuldade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paradoxo das escolhas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meio a tanta possibilidade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592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-152400"/>
            <a:ext cx="12496799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35527"/>
            <a:ext cx="11513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incerteza do caminho a seguir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saber se é certo ou errado,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autoconhecer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assim o viver como humano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luta para superar, ter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autodomínio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8167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-207817"/>
            <a:ext cx="12385964" cy="73013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66255"/>
            <a:ext cx="114161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Enfim sigo o meu rumo incerto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que passe essa tempestade no meu coração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que o Sol volte a brilhar novamente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na esperança que viverei esta emoção</a:t>
            </a:r>
          </a:p>
        </p:txBody>
      </p:sp>
    </p:spTree>
    <p:extLst>
      <p:ext uri="{BB962C8B-B14F-4D97-AF65-F5344CB8AC3E}">
        <p14:creationId xmlns:p14="http://schemas.microsoft.com/office/powerpoint/2010/main" val="298751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364" y="0"/>
            <a:ext cx="1253836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457200"/>
            <a:ext cx="11762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“</a:t>
            </a:r>
            <a:r>
              <a:rPr lang="pt-BR" sz="3600" dirty="0" smtClean="0">
                <a:solidFill>
                  <a:srgbClr val="FFFF00"/>
                </a:solidFill>
              </a:rPr>
              <a:t>A</a:t>
            </a:r>
            <a:r>
              <a:rPr lang="pt-BR" dirty="0" smtClean="0"/>
              <a:t>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é assim: um vai e vem na viagem, com momentos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fáceis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e, por outras vezes encontramos algumas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pedras,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devem ser removidas para que possamos seguir novamente até chegar ao destino”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040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277091"/>
            <a:ext cx="116932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ASSIM TERMINO MAIS UMA AUTO ANÁLISE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PROCURANDO MEU DILEMA RESOLVER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UMA VEZ SAIR DA CRISE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NOVOS E BONS DIAS PODER VIVER”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202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46364"/>
            <a:ext cx="110420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crença em novos dias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 o 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 da minha vida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E´ o que recomendo a todos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epois de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tanta lágrima caída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198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04800"/>
            <a:ext cx="116239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A TORMENTA PASSA LIGEIRO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VENTO EMPURRA AS NUVENS PESADAS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 FOCO VOLTA A TOMAR CONTA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PÁGINAS DA VIDA AINDA EM BRANCO”.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138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60218"/>
            <a:ext cx="11665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É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Isto se chama viver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Novas pontes virão para atravessar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Novos rumos vão tomando minha vida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Revisitando tudo que aprendi a recordar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869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1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0"/>
            <a:ext cx="116516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para ser vivida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durar o sopro de vida aqui no planeta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nos bailar nas contradições e paradoxos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vivenciamos,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vencemos a cada meta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631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124691"/>
            <a:ext cx="12316691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017" y="304800"/>
            <a:ext cx="11499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</a:rPr>
              <a:t>“Numa crise existencial, nunca deixe de buscar ajuda</a:t>
            </a:r>
          </a:p>
          <a:p>
            <a:r>
              <a:rPr lang="pt-BR" sz="4000" dirty="0" smtClean="0">
                <a:solidFill>
                  <a:srgbClr val="FFFF00"/>
                </a:solidFill>
              </a:rPr>
              <a:t>Sempre há algo a fazer</a:t>
            </a:r>
          </a:p>
          <a:p>
            <a:r>
              <a:rPr lang="pt-BR" sz="4000" dirty="0" smtClean="0">
                <a:solidFill>
                  <a:srgbClr val="FFFF00"/>
                </a:solidFill>
              </a:rPr>
              <a:t>Para que o </a:t>
            </a:r>
            <a:r>
              <a:rPr lang="pt-BR" sz="4000" dirty="0" err="1" smtClean="0">
                <a:solidFill>
                  <a:srgbClr val="FFFF00"/>
                </a:solidFill>
              </a:rPr>
              <a:t>sofrimente</a:t>
            </a:r>
            <a:r>
              <a:rPr lang="pt-BR" sz="4000" dirty="0" smtClean="0">
                <a:solidFill>
                  <a:srgbClr val="FFFF00"/>
                </a:solidFill>
              </a:rPr>
              <a:t> seja amenizado</a:t>
            </a:r>
          </a:p>
          <a:p>
            <a:r>
              <a:rPr lang="pt-BR" sz="4000" dirty="0" smtClean="0">
                <a:solidFill>
                  <a:srgbClr val="FFFF00"/>
                </a:solidFill>
              </a:rPr>
              <a:t>Para voltar a ter a vida com prazer”.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64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207818"/>
            <a:ext cx="12288982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6" y="0"/>
            <a:ext cx="1181792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Poesia: Norma Aparecida Silveira de Moraes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Bach- Arioso- (Cello) (1)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07/11/2013 Suzano São Paulo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Kep Guru, Google...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Este slide retrata bem o sofrimento de cada ser humano, em suas crises existenciais e suas superações. Que Deus abençoe a todos com paz, amor, Luz, felicidade, prosperidade e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saúde, enfim não há mal que não acabe.”</a:t>
            </a: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82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831</Words>
  <Application>Microsoft Office PowerPoint</Application>
  <PresentationFormat>Widescreen</PresentationFormat>
  <Paragraphs>139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28</cp:revision>
  <dcterms:created xsi:type="dcterms:W3CDTF">2013-11-04T17:32:59Z</dcterms:created>
  <dcterms:modified xsi:type="dcterms:W3CDTF">2013-11-04T22:44:35Z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