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81" r:id="rId4"/>
    <p:sldId id="258" r:id="rId5"/>
    <p:sldId id="261" r:id="rId6"/>
    <p:sldId id="268" r:id="rId7"/>
    <p:sldId id="259" r:id="rId8"/>
    <p:sldId id="262" r:id="rId9"/>
    <p:sldId id="263" r:id="rId10"/>
    <p:sldId id="270" r:id="rId11"/>
    <p:sldId id="271" r:id="rId12"/>
    <p:sldId id="272" r:id="rId13"/>
    <p:sldId id="273" r:id="rId14"/>
    <p:sldId id="274" r:id="rId15"/>
    <p:sldId id="289" r:id="rId16"/>
    <p:sldId id="283" r:id="rId17"/>
    <p:sldId id="266" r:id="rId18"/>
    <p:sldId id="287" r:id="rId19"/>
    <p:sldId id="282" r:id="rId20"/>
    <p:sldId id="269" r:id="rId21"/>
    <p:sldId id="265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964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68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578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393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900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0679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871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53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505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550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453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88C5D-8689-4B94-87FD-21576E4282A7}" type="datetimeFigureOut">
              <a:rPr lang="pt-BR" smtClean="0"/>
              <a:t>17/01/2015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B52E1-0553-4F6A-A475-A1A5923CD4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8031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Click="0" advTm="15000"/>
    </mc:Choice>
    <mc:Fallback>
      <p:transition spd="slow" advClick="0" advTm="1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87927" y="581891"/>
            <a:ext cx="817418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DESFILE DE FLORES-  02</a:t>
            </a:r>
          </a:p>
          <a:p>
            <a:pPr algn="ctr"/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CRIAÇÃO E FORMATAÇÃO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00206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3600" b="1" dirty="0" smtClean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029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5000">
        <p14:vortex dir="r"/>
        <p:sndAc>
          <p:stSnd loop="1">
            <p:snd r:embed="rId2" name="01 - Andre Rieu - Amazing Grace(1).wav"/>
          </p:stSnd>
        </p:sndAc>
      </p:transition>
    </mc:Choice>
    <mc:Fallback>
      <p:transition spd="slow" advClick="0" advTm="15000">
        <p:fade/>
        <p:sndAc>
          <p:stSnd loop="1">
            <p:snd r:embed="rId2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900545"/>
            <a:ext cx="7813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Segue então meu baú das flores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Minha alma fica tão encantada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Belas flores, de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Deus,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uns amores</a:t>
            </a:r>
          </a:p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53073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4" y="665018"/>
            <a:ext cx="7647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 orquídeas são tão exuberantes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São tão diversas e a todos encantam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dar de presente em qualquer instante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79958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1999" y="678873"/>
            <a:ext cx="8104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flor desperta bons sentimentos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Como esta que está em todo lugar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Gerando sempre bons pensamentos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(Maria sem vergonha)</a:t>
            </a:r>
          </a:p>
        </p:txBody>
      </p:sp>
    </p:spTree>
    <p:extLst>
      <p:ext uri="{BB962C8B-B14F-4D97-AF65-F5344CB8AC3E}">
        <p14:creationId xmlns:p14="http://schemas.microsoft.com/office/powerpoint/2010/main" val="146076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886691"/>
            <a:ext cx="792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 meu jardim há flores sem nome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Porque ainda não sei como chama-la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aprecio cada pétala sem codinome</a:t>
            </a:r>
          </a:p>
        </p:txBody>
      </p:sp>
    </p:spTree>
    <p:extLst>
      <p:ext uri="{BB962C8B-B14F-4D97-AF65-F5344CB8AC3E}">
        <p14:creationId xmlns:p14="http://schemas.microsoft.com/office/powerpoint/2010/main" val="317723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6473" y="498764"/>
            <a:ext cx="83542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Aos Ipês tenho grande admiração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É a árvore símbolo do meu rincão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Tem várias cores que chamam atenção</a:t>
            </a:r>
          </a:p>
        </p:txBody>
      </p:sp>
    </p:spTree>
    <p:extLst>
      <p:ext uri="{BB962C8B-B14F-4D97-AF65-F5344CB8AC3E}">
        <p14:creationId xmlns:p14="http://schemas.microsoft.com/office/powerpoint/2010/main" val="99387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15000">
        <p14:glitter pattern="hexagon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52946" y="554180"/>
            <a:ext cx="79802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Os hibiscos adornam as cercas de beleza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Todos contemplam admirando as cores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tantas variedade, parecem gentilezas</a:t>
            </a:r>
          </a:p>
        </p:txBody>
      </p:sp>
    </p:spTree>
    <p:extLst>
      <p:ext uri="{BB962C8B-B14F-4D97-AF65-F5344CB8AC3E}">
        <p14:creationId xmlns:p14="http://schemas.microsoft.com/office/powerpoint/2010/main" val="75157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00545" y="540327"/>
            <a:ext cx="7841673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bananeirinhas não ficam esperando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Estão sempre viçosas e verdinhas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Dando flores variadas vão adornando 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0434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512618"/>
            <a:ext cx="78278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Dizem que esta beleza se chama salamandra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Enfeitam os muros com muita graça</a:t>
            </a:r>
          </a:p>
          <a:p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Suas flores amarelas atraem prosperidade</a:t>
            </a:r>
          </a:p>
          <a:p>
            <a:endParaRPr lang="pt-BR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356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5000">
        <p14:doors dir="vert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87927"/>
            <a:ext cx="81741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 rosas são tão belas e coloridas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Despertam carinho com seu perfume</a:t>
            </a:r>
          </a:p>
          <a:p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meu jardim as minhas preferidas</a:t>
            </a:r>
          </a:p>
        </p:txBody>
      </p:sp>
    </p:spTree>
    <p:extLst>
      <p:ext uri="{BB962C8B-B14F-4D97-AF65-F5344CB8AC3E}">
        <p14:creationId xmlns:p14="http://schemas.microsoft.com/office/powerpoint/2010/main" val="1706884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5000">
        <p15:prstTrans prst="airplan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87927"/>
            <a:ext cx="83542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 flores do campo tão mimosas 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Nos encantam de emoção a alma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Vivem espalhadas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são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formosas </a:t>
            </a:r>
          </a:p>
        </p:txBody>
      </p:sp>
    </p:spTree>
    <p:extLst>
      <p:ext uri="{BB962C8B-B14F-4D97-AF65-F5344CB8AC3E}">
        <p14:creationId xmlns:p14="http://schemas.microsoft.com/office/powerpoint/2010/main" val="49641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:checker/>
      </p:transition>
    </mc:Choice>
    <mc:Fallback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637309"/>
            <a:ext cx="792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Existem orquídeas que vivem na terra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Fazendo graça pela delicadeza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Atraem olhares e gostam da serra</a:t>
            </a:r>
          </a:p>
        </p:txBody>
      </p:sp>
    </p:spTree>
    <p:extLst>
      <p:ext uri="{BB962C8B-B14F-4D97-AF65-F5344CB8AC3E}">
        <p14:creationId xmlns:p14="http://schemas.microsoft.com/office/powerpoint/2010/main" val="333313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5000">
        <p:dissolve/>
      </p:transition>
    </mc:Choice>
    <mc:Fallback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31273" y="526473"/>
            <a:ext cx="77585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As dálias encantam aonde brotam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tão diversas e coloridas 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canteiro de dálias nos encantam</a:t>
            </a:r>
          </a:p>
        </p:txBody>
      </p:sp>
    </p:spTree>
    <p:extLst>
      <p:ext uri="{BB962C8B-B14F-4D97-AF65-F5344CB8AC3E}">
        <p14:creationId xmlns:p14="http://schemas.microsoft.com/office/powerpoint/2010/main" val="2625974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ractur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7" y="706582"/>
            <a:ext cx="7772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Também os cactos têm o seu charme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Dão graça e beleza ao ambiente</a:t>
            </a:r>
          </a:p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variados e fáceis de cultivar </a:t>
            </a:r>
          </a:p>
        </p:txBody>
      </p:sp>
    </p:spTree>
    <p:extLst>
      <p:ext uri="{BB962C8B-B14F-4D97-AF65-F5344CB8AC3E}">
        <p14:creationId xmlns:p14="http://schemas.microsoft.com/office/powerpoint/2010/main" val="641616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4" y="706581"/>
            <a:ext cx="81187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Nossa que maravilha é a maravilha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Tão pequenas mas tão majestosas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aonde nasce sua cor já brilha</a:t>
            </a:r>
          </a:p>
        </p:txBody>
      </p:sp>
    </p:spTree>
    <p:extLst>
      <p:ext uri="{BB962C8B-B14F-4D97-AF65-F5344CB8AC3E}">
        <p14:creationId xmlns:p14="http://schemas.microsoft.com/office/powerpoint/2010/main" val="938336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43345" y="332509"/>
            <a:ext cx="816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 flores encantam e me acalmam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 estou triste dou no jardim uma passada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Converso com elas de alma para alma</a:t>
            </a:r>
          </a:p>
        </p:txBody>
      </p:sp>
    </p:spTree>
    <p:extLst>
      <p:ext uri="{BB962C8B-B14F-4D97-AF65-F5344CB8AC3E}">
        <p14:creationId xmlns:p14="http://schemas.microsoft.com/office/powerpoint/2010/main" val="1132914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526473"/>
            <a:ext cx="7924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não aprecia um belo ramalhete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Mas prefiro as flores vivas no jardim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Elas duram mais e atraem os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VISITANTES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94841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526473"/>
            <a:ext cx="739832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Parando aqui mais uma vez ofereço rosas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levem perfume nas pétalas belas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Aveludadas , coloridas e tão cheirosas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79392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curtains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43891" y="900545"/>
            <a:ext cx="80356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assim termino meu desfile contente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o segundo e ainda faltam mais um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 andar e procurar mais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ALEGREMENTE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15361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prestige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46364"/>
            <a:ext cx="81049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MAIS UMA BELEZA EXUBERANTE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FLOR DE IPÊ O SÍMBOLO DO BRASIL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ESTE É ROSA, MAS TEM BRANCO</a:t>
            </a: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AMARELO, MESTIÇOS, MESCLADOS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476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66255"/>
            <a:ext cx="8853055" cy="7494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Poema e formatação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Imagem  Arquivo Pessoal de Norma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Música 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Data/ 18/01/2015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44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www.sergrasan.com./</a:t>
            </a:r>
          </a:p>
          <a:p>
            <a:pPr algn="ctr"/>
            <a:r>
              <a:rPr lang="pt-B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</a:t>
            </a:r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s</a:t>
            </a:r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400" b="1" dirty="0"/>
          </a:p>
        </p:txBody>
      </p:sp>
    </p:spTree>
    <p:extLst>
      <p:ext uri="{BB962C8B-B14F-4D97-AF65-F5344CB8AC3E}">
        <p14:creationId xmlns:p14="http://schemas.microsoft.com/office/powerpoint/2010/main" val="1386317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398</Words>
  <Application>Microsoft Office PowerPoint</Application>
  <PresentationFormat>Apresentação na tela (4:3)</PresentationFormat>
  <Paragraphs>88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40</cp:revision>
  <dcterms:created xsi:type="dcterms:W3CDTF">2015-01-17T18:13:34Z</dcterms:created>
  <dcterms:modified xsi:type="dcterms:W3CDTF">2015-01-17T20:09:10Z</dcterms:modified>
</cp:coreProperties>
</file>