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1" autoAdjust="0"/>
    <p:restoredTop sz="94660"/>
  </p:normalViewPr>
  <p:slideViewPr>
    <p:cSldViewPr snapToGrid="0">
      <p:cViewPr varScale="1">
        <p:scale>
          <a:sx n="38" d="100"/>
          <a:sy n="38" d="100"/>
        </p:scale>
        <p:origin x="72" y="41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15507-9761-4553-AE24-DFACF8646BF4}" type="datetimeFigureOut">
              <a:rPr lang="pt-BR" smtClean="0"/>
              <a:t>02/04/2014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5BB1A-CB0D-4DFB-98E8-4F954122D4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9175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15507-9761-4553-AE24-DFACF8646BF4}" type="datetimeFigureOut">
              <a:rPr lang="pt-BR" smtClean="0"/>
              <a:t>02/04/2014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5BB1A-CB0D-4DFB-98E8-4F954122D4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2257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15507-9761-4553-AE24-DFACF8646BF4}" type="datetimeFigureOut">
              <a:rPr lang="pt-BR" smtClean="0"/>
              <a:t>02/04/2014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5BB1A-CB0D-4DFB-98E8-4F954122D4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3300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15507-9761-4553-AE24-DFACF8646BF4}" type="datetimeFigureOut">
              <a:rPr lang="pt-BR" smtClean="0"/>
              <a:t>02/04/2014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5BB1A-CB0D-4DFB-98E8-4F954122D4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7184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15507-9761-4553-AE24-DFACF8646BF4}" type="datetimeFigureOut">
              <a:rPr lang="pt-BR" smtClean="0"/>
              <a:t>02/04/2014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5BB1A-CB0D-4DFB-98E8-4F954122D4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025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15507-9761-4553-AE24-DFACF8646BF4}" type="datetimeFigureOut">
              <a:rPr lang="pt-BR" smtClean="0"/>
              <a:t>02/04/2014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5BB1A-CB0D-4DFB-98E8-4F954122D4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1817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15507-9761-4553-AE24-DFACF8646BF4}" type="datetimeFigureOut">
              <a:rPr lang="pt-BR" smtClean="0"/>
              <a:t>02/04/2014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5BB1A-CB0D-4DFB-98E8-4F954122D4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6982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15507-9761-4553-AE24-DFACF8646BF4}" type="datetimeFigureOut">
              <a:rPr lang="pt-BR" smtClean="0"/>
              <a:t>02/04/2014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5BB1A-CB0D-4DFB-98E8-4F954122D4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5022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15507-9761-4553-AE24-DFACF8646BF4}" type="datetimeFigureOut">
              <a:rPr lang="pt-BR" smtClean="0"/>
              <a:t>02/04/2014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5BB1A-CB0D-4DFB-98E8-4F954122D4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7064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15507-9761-4553-AE24-DFACF8646BF4}" type="datetimeFigureOut">
              <a:rPr lang="pt-BR" smtClean="0"/>
              <a:t>02/04/2014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5BB1A-CB0D-4DFB-98E8-4F954122D4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6272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15507-9761-4553-AE24-DFACF8646BF4}" type="datetimeFigureOut">
              <a:rPr lang="pt-BR" smtClean="0"/>
              <a:t>02/04/2014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5BB1A-CB0D-4DFB-98E8-4F954122D4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7034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215507-9761-4553-AE24-DFACF8646BF4}" type="datetimeFigureOut">
              <a:rPr lang="pt-BR" smtClean="0"/>
              <a:t>02/04/2014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75BB1A-CB0D-4DFB-98E8-4F954122D4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4995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hyperlink" Target="http://www.sergrasan.com/normasilveiramoraesslides.com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/" TargetMode="External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7051964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60218" y="277091"/>
            <a:ext cx="11513127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</a:rPr>
              <a:t>A ESCASSEZ DE ÁGUA</a:t>
            </a:r>
          </a:p>
          <a:p>
            <a:pPr algn="ctr"/>
            <a:r>
              <a:rPr lang="pt-B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</a:rPr>
              <a:t> DOCE NO PLANETA</a:t>
            </a:r>
          </a:p>
          <a:p>
            <a:pPr algn="ctr"/>
            <a:endParaRPr lang="pt-BR" sz="4000" b="1" dirty="0" smtClean="0">
              <a:ln>
                <a:solidFill>
                  <a:srgbClr val="FFFF00"/>
                </a:solidFill>
              </a:ln>
              <a:solidFill>
                <a:srgbClr val="FF0000"/>
              </a:solidFill>
            </a:endParaRPr>
          </a:p>
          <a:p>
            <a:pPr algn="ctr"/>
            <a:endParaRPr lang="pt-BR" sz="4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</a:endParaRPr>
          </a:p>
          <a:p>
            <a:pPr algn="ctr"/>
            <a:endParaRPr lang="pt-BR" sz="4000" b="1" dirty="0" smtClean="0">
              <a:ln>
                <a:solidFill>
                  <a:srgbClr val="FFFF00"/>
                </a:solidFill>
              </a:ln>
              <a:solidFill>
                <a:srgbClr val="FF0000"/>
              </a:solidFill>
            </a:endParaRPr>
          </a:p>
          <a:p>
            <a:pPr algn="ctr"/>
            <a:endParaRPr lang="pt-BR" sz="4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</a:endParaRPr>
          </a:p>
          <a:p>
            <a:pPr algn="ctr"/>
            <a:r>
              <a:rPr lang="pt-BR" sz="4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</a:rPr>
              <a:t>POESIA E FORAMATAÇÃO</a:t>
            </a:r>
            <a:endParaRPr lang="pt-BR" sz="4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</a:endParaRPr>
          </a:p>
          <a:p>
            <a:pPr algn="ctr"/>
            <a:r>
              <a:rPr lang="pt-BR" sz="4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</a:rPr>
              <a:t>NORMA APARECIDA SILVEIRA DE MORAES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hlinkClick r:id="rId4"/>
              </a:rPr>
              <a:t>www.sergrasan.com/normasilveiramoraesslides.com</a:t>
            </a:r>
            <a:endParaRPr lang="pt-BR" sz="4000" b="1" dirty="0" smtClean="0">
              <a:solidFill>
                <a:srgbClr val="FFFF00"/>
              </a:solidFill>
            </a:endParaRPr>
          </a:p>
          <a:p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3277231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  <p:sndAc>
          <p:stSnd loop="1">
            <p:snd r:embed="rId2" name="Roberto Carlos &amp; Ivete Sangalo - Além do horizonte (ao vivo).wav"/>
          </p:stSnd>
        </p:sndAc>
      </p:transition>
    </mc:Choice>
    <mc:Fallback xmlns="">
      <p:transition spd="slow" advClick="0" advTm="14000">
        <p:fade/>
        <p:sndAc>
          <p:stSnd loop="1">
            <p:snd r:embed="rId5" name="Roberto Carlos &amp; Ivete Sangalo - Além do horizonte (ao vivo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3013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415636"/>
            <a:ext cx="1123603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ÁGUA DOCE ESTÁ </a:t>
            </a:r>
            <a:r>
              <a:rPr lang="pt-BR" sz="36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MINGUANDO</a:t>
            </a:r>
          </a:p>
          <a:p>
            <a:endParaRPr lang="pt-BR" sz="36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que será da </a:t>
            </a:r>
            <a:r>
              <a:rPr lang="pt-BR" sz="36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vida?</a:t>
            </a:r>
            <a:endParaRPr lang="pt-BR" sz="36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planeta azul, sem </a:t>
            </a:r>
            <a:r>
              <a:rPr lang="pt-BR" sz="36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água.</a:t>
            </a:r>
            <a:endParaRPr lang="pt-BR" sz="36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será a </a:t>
            </a:r>
            <a:r>
              <a:rPr lang="pt-BR" sz="36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lida?</a:t>
            </a:r>
            <a:endParaRPr lang="pt-BR" sz="36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o que fazer sem o rio que </a:t>
            </a:r>
            <a:r>
              <a:rPr lang="pt-BR" sz="36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desagua</a:t>
            </a:r>
            <a:r>
              <a:rPr lang="pt-BR" dirty="0" smtClean="0">
                <a:ln>
                  <a:solidFill>
                    <a:srgbClr val="FF0000"/>
                  </a:solidFill>
                </a:ln>
              </a:rPr>
              <a:t>..</a:t>
            </a:r>
            <a:endParaRPr lang="pt-BR" dirty="0">
              <a:ln>
                <a:solidFill>
                  <a:srgbClr val="FF00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612728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7051964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06582" y="401782"/>
            <a:ext cx="752301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Vai haver racionamento</a:t>
            </a:r>
          </a:p>
          <a:p>
            <a:r>
              <a:rPr lang="pt-B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conta </a:t>
            </a:r>
            <a:r>
              <a:rPr lang="pt-BR" sz="32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rio </a:t>
            </a:r>
            <a:r>
              <a:rPr lang="pt-B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minguado</a:t>
            </a:r>
          </a:p>
          <a:p>
            <a:r>
              <a:rPr lang="pt-B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 </a:t>
            </a:r>
            <a:r>
              <a:rPr lang="pt-BR" sz="32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rios que estão </a:t>
            </a:r>
            <a:r>
              <a:rPr lang="pt-B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morrendo</a:t>
            </a:r>
          </a:p>
          <a:p>
            <a:r>
              <a:rPr lang="pt-B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falta de mata retaguarda</a:t>
            </a:r>
          </a:p>
        </p:txBody>
      </p:sp>
    </p:spTree>
    <p:extLst>
      <p:ext uri="{BB962C8B-B14F-4D97-AF65-F5344CB8AC3E}">
        <p14:creationId xmlns:p14="http://schemas.microsoft.com/office/powerpoint/2010/main" val="78929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254" y="0"/>
            <a:ext cx="12358254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360218"/>
            <a:ext cx="101553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 nascentes fontes viventes</a:t>
            </a:r>
          </a:p>
          <a:p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necessário ter conservação</a:t>
            </a:r>
          </a:p>
          <a:p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Deixar as árvores </a:t>
            </a:r>
            <a:r>
              <a:rPr lang="pt-BR" sz="36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sobreviventes</a:t>
            </a:r>
            <a:endParaRPr lang="pt-BR" sz="36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conservam os lenções freáticos </a:t>
            </a:r>
          </a:p>
        </p:txBody>
      </p:sp>
    </p:spTree>
    <p:extLst>
      <p:ext uri="{BB962C8B-B14F-4D97-AF65-F5344CB8AC3E}">
        <p14:creationId xmlns:p14="http://schemas.microsoft.com/office/powerpoint/2010/main" val="304060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98269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484909"/>
            <a:ext cx="106818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gota preciosa</a:t>
            </a:r>
          </a:p>
          <a:p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Deste </a:t>
            </a:r>
            <a:r>
              <a:rPr lang="pt-BR" sz="36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líquido </a:t>
            </a:r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dá vida</a:t>
            </a:r>
          </a:p>
          <a:p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gota tão deliciosa</a:t>
            </a:r>
          </a:p>
          <a:p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de </a:t>
            </a:r>
            <a:r>
              <a:rPr lang="pt-BR" sz="36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todas, </a:t>
            </a:r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melhor bebida</a:t>
            </a:r>
          </a:p>
        </p:txBody>
      </p:sp>
    </p:spTree>
    <p:extLst>
      <p:ext uri="{BB962C8B-B14F-4D97-AF65-F5344CB8AC3E}">
        <p14:creationId xmlns:p14="http://schemas.microsoft.com/office/powerpoint/2010/main" val="2580823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3965"/>
            <a:ext cx="12192000" cy="71766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52945" y="457200"/>
            <a:ext cx="98505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água não tem humanidade</a:t>
            </a:r>
          </a:p>
          <a:p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</a:t>
            </a:r>
            <a:r>
              <a:rPr lang="pt-BR" sz="36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água </a:t>
            </a:r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há sobrevivente</a:t>
            </a:r>
          </a:p>
          <a:p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Tudo seca, é fatalidade</a:t>
            </a:r>
          </a:p>
          <a:p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há vida, tudo </a:t>
            </a:r>
            <a:r>
              <a:rPr lang="pt-BR" sz="36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inexistente...</a:t>
            </a:r>
            <a:endParaRPr lang="pt-BR" sz="36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71990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88982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37309" y="748145"/>
            <a:ext cx="1136072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planeta já é de </a:t>
            </a:r>
            <a:r>
              <a:rPr lang="pt-BR" sz="36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água </a:t>
            </a:r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composto</a:t>
            </a:r>
          </a:p>
          <a:p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muitas não são de utilidade</a:t>
            </a:r>
          </a:p>
          <a:p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beber, consumir, a gosto</a:t>
            </a:r>
          </a:p>
          <a:p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São salobras, salgadas, inutilizadas</a:t>
            </a:r>
          </a:p>
        </p:txBody>
      </p:sp>
    </p:spTree>
    <p:extLst>
      <p:ext uri="{BB962C8B-B14F-4D97-AF65-F5344CB8AC3E}">
        <p14:creationId xmlns:p14="http://schemas.microsoft.com/office/powerpoint/2010/main" val="646127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55964" y="623455"/>
            <a:ext cx="112360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o humano consumir</a:t>
            </a:r>
          </a:p>
          <a:p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o animais alimentar</a:t>
            </a:r>
          </a:p>
          <a:p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as </a:t>
            </a:r>
            <a:r>
              <a:rPr lang="pt-BR" sz="36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águas </a:t>
            </a:r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mar salgada</a:t>
            </a:r>
          </a:p>
          <a:p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dá para mineralizar</a:t>
            </a:r>
          </a:p>
        </p:txBody>
      </p:sp>
    </p:spTree>
    <p:extLst>
      <p:ext uri="{BB962C8B-B14F-4D97-AF65-F5344CB8AC3E}">
        <p14:creationId xmlns:p14="http://schemas.microsoft.com/office/powerpoint/2010/main" val="4192344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88473" y="748145"/>
            <a:ext cx="95180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condições que o corpo pede</a:t>
            </a:r>
          </a:p>
          <a:p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conservar saudável</a:t>
            </a:r>
          </a:p>
          <a:p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água tudo fede</a:t>
            </a:r>
          </a:p>
          <a:p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</a:t>
            </a:r>
            <a:r>
              <a:rPr lang="pt-BR" sz="36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água, a </a:t>
            </a:r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 não é adaptável</a:t>
            </a:r>
          </a:p>
        </p:txBody>
      </p:sp>
    </p:spTree>
    <p:extLst>
      <p:ext uri="{BB962C8B-B14F-4D97-AF65-F5344CB8AC3E}">
        <p14:creationId xmlns:p14="http://schemas.microsoft.com/office/powerpoint/2010/main" val="2990329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1164" y="471055"/>
            <a:ext cx="1019694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clima está em crise total</a:t>
            </a:r>
          </a:p>
          <a:p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caos do desmatamento</a:t>
            </a:r>
          </a:p>
          <a:p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Chove demais ou seca e tal</a:t>
            </a:r>
          </a:p>
          <a:p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Nada é equilibrado, afeta diretamente</a:t>
            </a:r>
          </a:p>
        </p:txBody>
      </p:sp>
    </p:spTree>
    <p:extLst>
      <p:ext uri="{BB962C8B-B14F-4D97-AF65-F5344CB8AC3E}">
        <p14:creationId xmlns:p14="http://schemas.microsoft.com/office/powerpoint/2010/main" val="2936305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12192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40327" y="554182"/>
            <a:ext cx="101553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onda da sustentabilidade</a:t>
            </a:r>
          </a:p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Muitos não cumprem as metas</a:t>
            </a:r>
          </a:p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tem responsabilidade</a:t>
            </a:r>
          </a:p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Só pensam na ganância incorretas</a:t>
            </a:r>
          </a:p>
        </p:txBody>
      </p:sp>
    </p:spTree>
    <p:extLst>
      <p:ext uri="{BB962C8B-B14F-4D97-AF65-F5344CB8AC3E}">
        <p14:creationId xmlns:p14="http://schemas.microsoft.com/office/powerpoint/2010/main" val="4207146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304800"/>
            <a:ext cx="12192000" cy="71628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471055"/>
            <a:ext cx="1068185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Nem querem conscientização</a:t>
            </a:r>
          </a:p>
          <a:p>
            <a:r>
              <a:rPr lang="pt-BR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Estão cegos pelo dinheiro</a:t>
            </a:r>
          </a:p>
          <a:p>
            <a:r>
              <a:rPr lang="pt-BR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Nem querem dar colaboração</a:t>
            </a:r>
          </a:p>
          <a:p>
            <a:r>
              <a:rPr lang="pt-BR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Só pensam no rico madeiro</a:t>
            </a:r>
          </a:p>
        </p:txBody>
      </p:sp>
    </p:spTree>
    <p:extLst>
      <p:ext uri="{BB962C8B-B14F-4D97-AF65-F5344CB8AC3E}">
        <p14:creationId xmlns:p14="http://schemas.microsoft.com/office/powerpoint/2010/main" val="1330092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92727" y="568036"/>
            <a:ext cx="107372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 </a:t>
            </a:r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toras, no carvão, sem lealdade</a:t>
            </a:r>
          </a:p>
          <a:p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 na madeira para comercializar</a:t>
            </a:r>
          </a:p>
          <a:p>
            <a:r>
              <a:rPr lang="pt-BR" sz="40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Desmatando </a:t>
            </a:r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nascentes sem piedade</a:t>
            </a:r>
          </a:p>
          <a:p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Tudo tendo o lucro visar</a:t>
            </a:r>
          </a:p>
        </p:txBody>
      </p:sp>
    </p:spTree>
    <p:extLst>
      <p:ext uri="{BB962C8B-B14F-4D97-AF65-F5344CB8AC3E}">
        <p14:creationId xmlns:p14="http://schemas.microsoft.com/office/powerpoint/2010/main" val="1259594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72836" y="706582"/>
            <a:ext cx="1028007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</a:t>
            </a:r>
            <a:r>
              <a:rPr lang="pt-B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pensar </a:t>
            </a: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 consequências</a:t>
            </a:r>
          </a:p>
          <a:p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ter na vida amor</a:t>
            </a:r>
          </a:p>
          <a:p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São assassinos inconsequentes</a:t>
            </a:r>
          </a:p>
          <a:p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Embriagados no desamor</a:t>
            </a:r>
          </a:p>
        </p:txBody>
      </p:sp>
    </p:spTree>
    <p:extLst>
      <p:ext uri="{BB962C8B-B14F-4D97-AF65-F5344CB8AC3E}">
        <p14:creationId xmlns:p14="http://schemas.microsoft.com/office/powerpoint/2010/main" val="631008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17418" y="595745"/>
            <a:ext cx="104047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Água doce vida universal</a:t>
            </a:r>
          </a:p>
          <a:p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Beleza que </a:t>
            </a:r>
            <a:r>
              <a:rPr lang="pt-B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encerra </a:t>
            </a: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natureza</a:t>
            </a:r>
          </a:p>
          <a:p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Néctar salutar, doce bebida, total...</a:t>
            </a:r>
          </a:p>
          <a:p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Matando a sede com sua pureza</a:t>
            </a:r>
          </a:p>
          <a:p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66317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72836" y="720436"/>
            <a:ext cx="103909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</a:t>
            </a:r>
            <a:r>
              <a:rPr lang="pt-B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gua </a:t>
            </a: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é vida, movimento</a:t>
            </a:r>
          </a:p>
          <a:p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ela total padecimento</a:t>
            </a:r>
          </a:p>
          <a:p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poucos dias falecimento</a:t>
            </a:r>
          </a:p>
          <a:p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secura, sede, sem alimento</a:t>
            </a:r>
          </a:p>
        </p:txBody>
      </p:sp>
    </p:spTree>
    <p:extLst>
      <p:ext uri="{BB962C8B-B14F-4D97-AF65-F5344CB8AC3E}">
        <p14:creationId xmlns:p14="http://schemas.microsoft.com/office/powerpoint/2010/main" val="3438632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0109"/>
            <a:ext cx="12191999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11382" y="374073"/>
            <a:ext cx="99475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</a:t>
            </a:r>
            <a:r>
              <a:rPr lang="pt-BR" sz="40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gua</a:t>
            </a:r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planeta vivente</a:t>
            </a:r>
          </a:p>
          <a:p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 terra, obra de Deus</a:t>
            </a:r>
          </a:p>
          <a:p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seu seio somente</a:t>
            </a:r>
          </a:p>
          <a:p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Está nossa vida e de seus...</a:t>
            </a:r>
          </a:p>
        </p:txBody>
      </p:sp>
    </p:spTree>
    <p:extLst>
      <p:ext uri="{BB962C8B-B14F-4D97-AF65-F5344CB8AC3E}">
        <p14:creationId xmlns:p14="http://schemas.microsoft.com/office/powerpoint/2010/main" val="1586401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28" y="-152400"/>
            <a:ext cx="121920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80655" y="512618"/>
            <a:ext cx="105156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este liquido Elemental</a:t>
            </a:r>
          </a:p>
          <a:p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Ajuntando com o sol brilhante</a:t>
            </a:r>
          </a:p>
          <a:p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terra bem universal</a:t>
            </a:r>
          </a:p>
          <a:p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o ar tão radiante</a:t>
            </a:r>
          </a:p>
        </p:txBody>
      </p:sp>
    </p:spTree>
    <p:extLst>
      <p:ext uri="{BB962C8B-B14F-4D97-AF65-F5344CB8AC3E}">
        <p14:creationId xmlns:p14="http://schemas.microsoft.com/office/powerpoint/2010/main" val="319804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49927" y="512618"/>
            <a:ext cx="107372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São os quatro elementos</a:t>
            </a:r>
          </a:p>
          <a:p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Tão para a vida inseparáveis </a:t>
            </a:r>
          </a:p>
          <a:p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falta um, é caos, aniquilamentos</a:t>
            </a:r>
          </a:p>
          <a:p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São elementos </a:t>
            </a:r>
            <a:r>
              <a:rPr lang="pt-BR" sz="40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INDISPENSÁVEIS </a:t>
            </a:r>
            <a:endParaRPr lang="pt-BR" sz="4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27967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255"/>
            <a:ext cx="12192000" cy="70242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95745" y="346364"/>
            <a:ext cx="1094509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 o verde da natureza</a:t>
            </a:r>
          </a:p>
          <a:p>
            <a:r>
              <a:rPr lang="pt-B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azul da á</a:t>
            </a:r>
            <a:r>
              <a:rPr lang="pt-BR" sz="32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gua </a:t>
            </a:r>
            <a:r>
              <a:rPr lang="pt-B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transparente</a:t>
            </a:r>
          </a:p>
          <a:p>
            <a:r>
              <a:rPr lang="pt-B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 tons da terra, que beleza</a:t>
            </a:r>
          </a:p>
          <a:p>
            <a:r>
              <a:rPr lang="pt-B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o ar sem cor. É sentir, é </a:t>
            </a:r>
            <a:r>
              <a:rPr lang="pt-BR" sz="32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diferente...</a:t>
            </a:r>
            <a:endParaRPr lang="pt-BR" sz="32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15521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9382"/>
            <a:ext cx="12192000" cy="7107382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872836" y="346364"/>
            <a:ext cx="1065414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Vivo alegre e sorridente</a:t>
            </a:r>
          </a:p>
          <a:p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Poetando a natureza tão bela</a:t>
            </a:r>
          </a:p>
          <a:p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 poetisa alegremente</a:t>
            </a:r>
          </a:p>
          <a:p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meus versos são por </a:t>
            </a:r>
            <a:r>
              <a:rPr lang="pt-BR" sz="40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ela...</a:t>
            </a:r>
            <a:endParaRPr lang="pt-BR" sz="4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95292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512618"/>
            <a:ext cx="109589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Rica. Imensurável, rincão</a:t>
            </a:r>
          </a:p>
          <a:p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Planeta amado, meu lar</a:t>
            </a:r>
          </a:p>
          <a:p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teus filhos em ação</a:t>
            </a:r>
          </a:p>
          <a:p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Preservem, nossa casa, que saibam amar.</a:t>
            </a:r>
          </a:p>
        </p:txBody>
      </p:sp>
    </p:spTree>
    <p:extLst>
      <p:ext uri="{BB962C8B-B14F-4D97-AF65-F5344CB8AC3E}">
        <p14:creationId xmlns:p14="http://schemas.microsoft.com/office/powerpoint/2010/main" val="3122674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40327" y="457200"/>
            <a:ext cx="108481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Nosso fim pode ser muito triste</a:t>
            </a:r>
          </a:p>
          <a:p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 futuras gerações, </a:t>
            </a:r>
            <a:r>
              <a:rPr lang="pt-BR" sz="36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sintomas...</a:t>
            </a:r>
            <a:endParaRPr lang="pt-BR" sz="36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preciso seguir conscientizando</a:t>
            </a:r>
          </a:p>
          <a:p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deixar o egoísmo, </a:t>
            </a:r>
            <a:r>
              <a:rPr lang="pt-BR" sz="36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repensando...</a:t>
            </a:r>
            <a:endParaRPr lang="pt-BR" sz="36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57790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51963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81891" y="387927"/>
            <a:ext cx="1091738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Aonde há escassez, racionamento</a:t>
            </a:r>
          </a:p>
          <a:p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as piscinas fiquem vazias</a:t>
            </a:r>
          </a:p>
          <a:p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o uso seja consciente</a:t>
            </a:r>
          </a:p>
          <a:p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todos colaborem igualmente</a:t>
            </a:r>
          </a:p>
          <a:p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240994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212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65018" y="568036"/>
            <a:ext cx="1124989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PENSANDO NAS VIDAS PERDIDAS</a:t>
            </a:r>
            <a:b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FALTA DE ÁGUA NAS CIDADES</a:t>
            </a:r>
            <a:b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 TERRAS RESSEQUIDAS</a:t>
            </a:r>
            <a:b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PRESERVAR AS </a:t>
            </a:r>
            <a:r>
              <a:rPr lang="pt-BR" sz="36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NASCENTES, CAPACIDADES...</a:t>
            </a:r>
            <a: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36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36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24546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6"/>
            <a:ext cx="12192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401782"/>
            <a:ext cx="111944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PRESERVAR AS MATAS AUXILIARES</a:t>
            </a:r>
            <a:b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 SENDO PREDADOR</a:t>
            </a:r>
            <a:b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 NATUREZA, </a:t>
            </a:r>
            <a:r>
              <a:rPr lang="pt-BR" sz="40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AMANTES...</a:t>
            </a:r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 VIDA CUIDAR COM AMOR</a:t>
            </a:r>
          </a:p>
        </p:txBody>
      </p:sp>
    </p:spTree>
    <p:extLst>
      <p:ext uri="{BB962C8B-B14F-4D97-AF65-F5344CB8AC3E}">
        <p14:creationId xmlns:p14="http://schemas.microsoft.com/office/powerpoint/2010/main" val="341250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7819"/>
            <a:ext cx="12192000" cy="723207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09600" y="401782"/>
            <a:ext cx="1116676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GRITO SIM, </a:t>
            </a:r>
            <a:r>
              <a:rPr lang="pt-BR" sz="48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PODEM </a:t>
            </a:r>
            <a:r>
              <a:rPr lang="pt-BR" sz="48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FICAR COM RAIVA</a:t>
            </a:r>
            <a:br>
              <a:rPr lang="pt-BR" sz="48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8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ALMEJO VIDA NO FUTURO</a:t>
            </a:r>
            <a:br>
              <a:rPr lang="pt-BR" sz="48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8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MEUS NETOS E DE TODOS</a:t>
            </a:r>
            <a:br>
              <a:rPr lang="pt-BR" sz="48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8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FICO POR CIMA DO MURO</a:t>
            </a:r>
            <a:br>
              <a:rPr lang="pt-BR" sz="48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8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8649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0"/>
            <a:ext cx="121920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11382" y="498764"/>
            <a:ext cx="106264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ISTO NÃO É SER ARROGANTE</a:t>
            </a:r>
            <a:b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</a:t>
            </a:r>
            <a:r>
              <a:rPr lang="pt-BR" sz="40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AMAR, </a:t>
            </a:r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DA TERRA CUIDAR</a:t>
            </a:r>
            <a:b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DESEJO SER DESELEGANTE</a:t>
            </a:r>
            <a:b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MINHA MISSÃO É PRESERVAR..</a:t>
            </a:r>
          </a:p>
        </p:txBody>
      </p:sp>
    </p:spTree>
    <p:extLst>
      <p:ext uri="{BB962C8B-B14F-4D97-AF65-F5344CB8AC3E}">
        <p14:creationId xmlns:p14="http://schemas.microsoft.com/office/powerpoint/2010/main" val="3319282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21821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06582" y="554182"/>
            <a:ext cx="1100050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TERRA FÉRTIL, VIDAS SECAS</a:t>
            </a:r>
          </a:p>
          <a:p>
            <a:r>
              <a:rPr lang="pt-BR" sz="40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BOLA DE FOGO, MORTE, FIM...</a:t>
            </a:r>
          </a:p>
          <a:p>
            <a:r>
              <a:rPr lang="pt-BR" sz="40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 VIDA NO PLANETA</a:t>
            </a:r>
          </a:p>
          <a:p>
            <a:r>
              <a:rPr lang="pt-BR" sz="40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MORTE DA VIDA E HUMANIDADE ENFIM...</a:t>
            </a:r>
          </a:p>
          <a:p>
            <a:endParaRPr lang="pt-BR" sz="4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359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03564" y="595745"/>
            <a:ext cx="107926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FICO TRISTE CHORANDO</a:t>
            </a:r>
          </a:p>
          <a:p>
            <a:r>
              <a:rPr lang="pt-BR" sz="40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VER AS REPORTAGENS</a:t>
            </a:r>
          </a:p>
          <a:p>
            <a:r>
              <a:rPr lang="pt-BR" sz="40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NOSSOS RIOS SECANDO</a:t>
            </a:r>
          </a:p>
          <a:p>
            <a:r>
              <a:rPr lang="pt-BR" sz="40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MUITA GENTE, AINDA TIRANDO VANTAGENS</a:t>
            </a:r>
            <a:endParaRPr lang="pt-BR" sz="4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70850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7091"/>
            <a:ext cx="12192000" cy="7245927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0109" y="180109"/>
            <a:ext cx="11762509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 E POESIA</a:t>
            </a:r>
          </a:p>
          <a:p>
            <a:pPr algn="ctr"/>
            <a:r>
              <a:rPr lang="pt-BR" sz="40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40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 DA INTERNET GOOGLE</a:t>
            </a:r>
          </a:p>
          <a:p>
            <a:pPr algn="ctr"/>
            <a:r>
              <a:rPr lang="pt-BR" sz="40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MÚSICA. ALÉM </a:t>
            </a:r>
            <a:r>
              <a:rPr lang="pt-BR" sz="4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HORIZONTEROBERTO CARLOS &amp; IVETE SANGALO </a:t>
            </a:r>
            <a:endParaRPr lang="pt-BR" sz="4000" b="1" dirty="0" smtClean="0">
              <a:ln>
                <a:solidFill>
                  <a:srgbClr val="FFC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4000" b="1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WWW.NORMASILVEIRAMORAES.</a:t>
            </a:r>
          </a:p>
          <a:p>
            <a:pPr algn="ctr"/>
            <a:r>
              <a:rPr lang="pt-BR" sz="4000" b="1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RECANTODASLETRAS.COM</a:t>
            </a:r>
            <a:endParaRPr lang="pt-BR" sz="4000" b="1" dirty="0" smtClean="0">
              <a:ln>
                <a:solidFill>
                  <a:srgbClr val="0070C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4000" b="1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NORMASILVEIRAMORAESSLIDES</a:t>
            </a:r>
            <a:endParaRPr lang="pt-BR" sz="4000" b="1" dirty="0" smtClean="0">
              <a:ln>
                <a:solidFill>
                  <a:srgbClr val="0070C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03/04/2014</a:t>
            </a:r>
          </a:p>
          <a:p>
            <a:pPr algn="ctr"/>
            <a:endParaRPr lang="pt-BR" sz="4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6359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594</Words>
  <Application>Microsoft Office PowerPoint</Application>
  <PresentationFormat>Widescreen</PresentationFormat>
  <Paragraphs>127</Paragraphs>
  <Slides>31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31</vt:i4>
      </vt:variant>
    </vt:vector>
  </HeadingPairs>
  <TitlesOfParts>
    <vt:vector size="35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37</cp:revision>
  <dcterms:created xsi:type="dcterms:W3CDTF">2014-03-29T18:12:47Z</dcterms:created>
  <dcterms:modified xsi:type="dcterms:W3CDTF">2014-04-02T14:05:46Z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