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7" r:id="rId11"/>
    <p:sldId id="268" r:id="rId12"/>
    <p:sldId id="269" r:id="rId13"/>
    <p:sldId id="270" r:id="rId14"/>
    <p:sldId id="271" r:id="rId15"/>
    <p:sldId id="272" r:id="rId1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2318F-8E23-4924-ABCC-0B890633EC30}" type="datetimeFigureOut">
              <a:rPr lang="pt-BR" smtClean="0"/>
              <a:t>29/07/2016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6FFCF-F7D9-4957-AC08-1E91F0FE64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5769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7000"/>
    </mc:Choice>
    <mc:Fallback>
      <p:transition spd="slow" advClick="0" advTm="7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2318F-8E23-4924-ABCC-0B890633EC30}" type="datetimeFigureOut">
              <a:rPr lang="pt-BR" smtClean="0"/>
              <a:t>29/07/2016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6FFCF-F7D9-4957-AC08-1E91F0FE64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5321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7000"/>
    </mc:Choice>
    <mc:Fallback>
      <p:transition spd="slow" advClick="0" advTm="7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2318F-8E23-4924-ABCC-0B890633EC30}" type="datetimeFigureOut">
              <a:rPr lang="pt-BR" smtClean="0"/>
              <a:t>29/07/2016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6FFCF-F7D9-4957-AC08-1E91F0FE64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2872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7000"/>
    </mc:Choice>
    <mc:Fallback>
      <p:transition spd="slow" advClick="0" advTm="7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2318F-8E23-4924-ABCC-0B890633EC30}" type="datetimeFigureOut">
              <a:rPr lang="pt-BR" smtClean="0"/>
              <a:t>29/07/2016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6FFCF-F7D9-4957-AC08-1E91F0FE64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4019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7000"/>
    </mc:Choice>
    <mc:Fallback>
      <p:transition spd="slow" advClick="0" advTm="7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2318F-8E23-4924-ABCC-0B890633EC30}" type="datetimeFigureOut">
              <a:rPr lang="pt-BR" smtClean="0"/>
              <a:t>29/07/2016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6FFCF-F7D9-4957-AC08-1E91F0FE64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9119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7000"/>
    </mc:Choice>
    <mc:Fallback>
      <p:transition spd="slow" advClick="0" advTm="7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2318F-8E23-4924-ABCC-0B890633EC30}" type="datetimeFigureOut">
              <a:rPr lang="pt-BR" smtClean="0"/>
              <a:t>29/07/2016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6FFCF-F7D9-4957-AC08-1E91F0FE64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998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7000"/>
    </mc:Choice>
    <mc:Fallback>
      <p:transition spd="slow" advClick="0" advTm="7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2318F-8E23-4924-ABCC-0B890633EC30}" type="datetimeFigureOut">
              <a:rPr lang="pt-BR" smtClean="0"/>
              <a:t>29/07/2016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6FFCF-F7D9-4957-AC08-1E91F0FE64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2869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7000"/>
    </mc:Choice>
    <mc:Fallback>
      <p:transition spd="slow" advClick="0" advTm="7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2318F-8E23-4924-ABCC-0B890633EC30}" type="datetimeFigureOut">
              <a:rPr lang="pt-BR" smtClean="0"/>
              <a:t>29/07/2016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6FFCF-F7D9-4957-AC08-1E91F0FE64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1566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7000"/>
    </mc:Choice>
    <mc:Fallback>
      <p:transition spd="slow" advClick="0" advTm="7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2318F-8E23-4924-ABCC-0B890633EC30}" type="datetimeFigureOut">
              <a:rPr lang="pt-BR" smtClean="0"/>
              <a:t>29/07/2016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6FFCF-F7D9-4957-AC08-1E91F0FE64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1913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7000"/>
    </mc:Choice>
    <mc:Fallback>
      <p:transition spd="slow" advClick="0" advTm="7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2318F-8E23-4924-ABCC-0B890633EC30}" type="datetimeFigureOut">
              <a:rPr lang="pt-BR" smtClean="0"/>
              <a:t>29/07/2016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6FFCF-F7D9-4957-AC08-1E91F0FE64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5429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7000"/>
    </mc:Choice>
    <mc:Fallback>
      <p:transition spd="slow" advClick="0" advTm="7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2318F-8E23-4924-ABCC-0B890633EC30}" type="datetimeFigureOut">
              <a:rPr lang="pt-BR" smtClean="0"/>
              <a:t>29/07/2016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6FFCF-F7D9-4957-AC08-1E91F0FE64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3972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7000"/>
    </mc:Choice>
    <mc:Fallback>
      <p:transition spd="slow" advClick="0" advTm="7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E2318F-8E23-4924-ABCC-0B890633EC30}" type="datetimeFigureOut">
              <a:rPr lang="pt-BR" smtClean="0"/>
              <a:t>29/07/2016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A6FFCF-F7D9-4957-AC08-1E91F0FE64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0229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Click="0" advTm="7000"/>
    </mc:Choice>
    <mc:Fallback>
      <p:transition spd="slow" advClick="0" advTm="7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0"/>
            <a:ext cx="9254836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0"/>
            <a:ext cx="9047018" cy="7171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solidFill>
                  <a:srgbClr val="FF0000"/>
                </a:solidFill>
              </a:rPr>
              <a:t>QUANDO BATE O DESESPERO, É PRECISO TER FÉ</a:t>
            </a:r>
            <a:r>
              <a:rPr lang="pt-BR" sz="6000" b="1" dirty="0" smtClean="0">
                <a:solidFill>
                  <a:srgbClr val="FF0000"/>
                </a:solidFill>
              </a:rPr>
              <a:t>.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Texto e formatação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Norma Aparecida Silveira de Moraes</a:t>
            </a:r>
          </a:p>
          <a:p>
            <a:pPr algn="ctr"/>
            <a:endParaRPr lang="pt-BR" sz="4000" b="1" dirty="0">
              <a:solidFill>
                <a:srgbClr val="FFFF00"/>
              </a:solidFill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Divulgação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Norma Silveira Slides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www.sergrasan.com</a:t>
            </a:r>
            <a:endParaRPr lang="pt-BR" sz="4000" dirty="0">
              <a:solidFill>
                <a:srgbClr val="FFFF00"/>
              </a:solidFill>
            </a:endParaRPr>
          </a:p>
          <a:p>
            <a:pPr algn="ctr"/>
            <a:r>
              <a:rPr lang="pt-BR" sz="4000" b="1" dirty="0">
                <a:solidFill>
                  <a:srgbClr val="FFFF00"/>
                </a:solidFill>
              </a:rPr>
              <a:t> </a:t>
            </a:r>
            <a:endParaRPr lang="pt-BR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57565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  <p:sndAc>
          <p:stSnd loop="1">
            <p:snd r:embed="rId2" name="Enya_-_Relaxation_1.22_cut_MARAVILHA.wav"/>
          </p:stSnd>
        </p:sndAc>
      </p:transition>
    </mc:Choice>
    <mc:Fallback>
      <p:transition spd="slow" advClick="0" advTm="7000">
        <p:fade/>
        <p:sndAc>
          <p:stSnd loop="1">
            <p:snd r:embed="rId2" name="Enya_-_Relaxation_1.22_cut_MARAVILH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690" y="0"/>
            <a:ext cx="9407236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568037" y="374072"/>
            <a:ext cx="856210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bg1"/>
                </a:solidFill>
              </a:rPr>
              <a:t>É hora de ter esperança e fé, </a:t>
            </a:r>
            <a:r>
              <a:rPr lang="pt-BR" sz="4000" b="1" dirty="0" smtClean="0">
                <a:solidFill>
                  <a:schemeClr val="bg1"/>
                </a:solidFill>
              </a:rPr>
              <a:t>para buscar </a:t>
            </a:r>
            <a:r>
              <a:rPr lang="pt-BR" sz="4000" b="1" dirty="0">
                <a:solidFill>
                  <a:schemeClr val="bg1"/>
                </a:solidFill>
              </a:rPr>
              <a:t>a solução	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0750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7000"/>
    </mc:Choice>
    <mc:Fallback>
      <p:transition spd="slow"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152400"/>
            <a:ext cx="91439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solidFill>
                  <a:srgbClr val="7030A0"/>
                </a:solidFill>
              </a:rPr>
              <a:t>É hora de buscar forças, focar e orar</a:t>
            </a:r>
            <a:endParaRPr lang="pt-BR" sz="44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353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7000"/>
    </mc:Choice>
    <mc:Fallback>
      <p:transition spd="slow"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124691"/>
            <a:ext cx="87422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bg1"/>
                </a:solidFill>
              </a:rPr>
              <a:t>É hora de combater energias negativas, motivar com o poder da oração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1454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7000"/>
    </mc:Choice>
    <mc:Fallback>
      <p:transition spd="slow"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166255"/>
            <a:ext cx="828501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FFC000"/>
                </a:solidFill>
              </a:rPr>
              <a:t>É hora de correr contra o tempo para aliviar a dor.</a:t>
            </a:r>
            <a:endParaRPr lang="pt-BR" sz="40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091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7000"/>
    </mc:Choice>
    <mc:Fallback>
      <p:transition spd="slow"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103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6982" y="110836"/>
            <a:ext cx="88946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FFC000"/>
                </a:solidFill>
              </a:rPr>
              <a:t>É hora de buscar ajuda dos </a:t>
            </a:r>
            <a:r>
              <a:rPr lang="pt-BR" sz="4000" b="1" dirty="0" smtClean="0">
                <a:solidFill>
                  <a:srgbClr val="FFC000"/>
                </a:solidFill>
              </a:rPr>
              <a:t>Mestres </a:t>
            </a:r>
            <a:r>
              <a:rPr lang="pt-BR" sz="4000" b="1" dirty="0">
                <a:solidFill>
                  <a:srgbClr val="FFC000"/>
                </a:solidFill>
              </a:rPr>
              <a:t>Cósmicos e Arcanjos</a:t>
            </a:r>
            <a:endParaRPr lang="pt-BR" sz="40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4157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7000"/>
    </mc:Choice>
    <mc:Fallback>
      <p:transition spd="slow"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96982"/>
            <a:ext cx="8991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FFC000"/>
                </a:solidFill>
              </a:rPr>
              <a:t>É hora de ter paciência buscar o tratamento ou solução para a questão, com perseverança</a:t>
            </a:r>
            <a:endParaRPr lang="pt-BR" sz="40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527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7000"/>
    </mc:Choice>
    <mc:Fallback>
      <p:transition spd="slow"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0"/>
            <a:ext cx="8728363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b="1" dirty="0" smtClean="0"/>
          </a:p>
          <a:p>
            <a:pPr algn="ctr"/>
            <a:r>
              <a:rPr lang="pt-BR" sz="4400" b="1" dirty="0" smtClean="0">
                <a:solidFill>
                  <a:srgbClr val="7030A0"/>
                </a:solidFill>
              </a:rPr>
              <a:t>É </a:t>
            </a:r>
            <a:r>
              <a:rPr lang="pt-BR" sz="4400" b="1" dirty="0">
                <a:solidFill>
                  <a:srgbClr val="7030A0"/>
                </a:solidFill>
              </a:rPr>
              <a:t>hora de não deixar morrer a esperança que habita o ser.</a:t>
            </a:r>
            <a:endParaRPr lang="pt-BR" sz="4400" dirty="0">
              <a:solidFill>
                <a:srgbClr val="7030A0"/>
              </a:solidFill>
            </a:endParaRPr>
          </a:p>
          <a:p>
            <a:pPr algn="ctr"/>
            <a:r>
              <a:rPr lang="pt-BR" sz="4400" b="1" dirty="0">
                <a:solidFill>
                  <a:srgbClr val="7030A0"/>
                </a:solidFill>
              </a:rPr>
              <a:t> </a:t>
            </a:r>
            <a:endParaRPr lang="pt-BR" sz="44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3285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7000"/>
    </mc:Choice>
    <mc:Fallback>
      <p:transition spd="slow"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0"/>
            <a:ext cx="89500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bg1"/>
                </a:solidFill>
              </a:rPr>
              <a:t>É hora de levantar a cabeça e nadar contra a maré com todas as forças e fé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3440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7000"/>
    </mc:Choice>
    <mc:Fallback>
      <p:transition spd="slow"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6255" y="0"/>
            <a:ext cx="897774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 hora de crer na cura, na solução, no amor de Deus...</a:t>
            </a:r>
            <a:endParaRPr lang="pt-BR" sz="4800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8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4800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3672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7000"/>
    </mc:Choice>
    <mc:Fallback>
      <p:transition spd="slow"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6255" y="193964"/>
            <a:ext cx="922712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É hora de seguir em frente com coragem e determinação, pois o pensamento faz acontecer</a:t>
            </a:r>
            <a:r>
              <a:rPr lang="pt-BR" sz="4400" b="1" dirty="0">
                <a:solidFill>
                  <a:srgbClr val="7030A0"/>
                </a:solidFill>
              </a:rPr>
              <a:t>.</a:t>
            </a:r>
            <a:endParaRPr lang="pt-BR" sz="44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5631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7000"/>
    </mc:Choice>
    <mc:Fallback>
      <p:transition spd="slow"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254836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4691" y="0"/>
            <a:ext cx="901930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É hora de crer que o Universo sempre conspira a meu favor...</a:t>
            </a:r>
          </a:p>
        </p:txBody>
      </p:sp>
    </p:spTree>
    <p:extLst>
      <p:ext uri="{BB962C8B-B14F-4D97-AF65-F5344CB8AC3E}">
        <p14:creationId xmlns:p14="http://schemas.microsoft.com/office/powerpoint/2010/main" val="734233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7000"/>
    </mc:Choice>
    <mc:Fallback>
      <p:transition spd="slow"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9144000" cy="707967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8545" y="0"/>
            <a:ext cx="867294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Minha vida agora está com as boas energias do Universo...</a:t>
            </a:r>
          </a:p>
          <a:p>
            <a:pPr algn="ctr"/>
            <a:r>
              <a:rPr lang="pt-BR" sz="48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Eu creio ...</a:t>
            </a:r>
            <a:endParaRPr lang="pt-BR" sz="4800" b="1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90672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7000"/>
    </mc:Choice>
    <mc:Fallback>
      <p:transition spd="slow"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52400" y="180109"/>
            <a:ext cx="899160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meu caminho já está protegido e iluminado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0759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7000"/>
    </mc:Choice>
    <mc:Fallback>
      <p:transition spd="slow"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156364" y="152400"/>
            <a:ext cx="4987636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FF0000"/>
                </a:solidFill>
              </a:rPr>
              <a:t>QUANDO BATE O DESESPERO, É PRECISO TER FÉ.</a:t>
            </a:r>
          </a:p>
          <a:p>
            <a:pPr algn="ctr"/>
            <a:r>
              <a:rPr lang="pt-BR" sz="2000" b="1" dirty="0" smtClean="0"/>
              <a:t>Texto e formatação</a:t>
            </a:r>
          </a:p>
          <a:p>
            <a:pPr algn="ctr"/>
            <a:r>
              <a:rPr lang="pt-BR" sz="2000" b="1" dirty="0" smtClean="0"/>
              <a:t>Norma Aparecida Silveira de Moraes</a:t>
            </a:r>
          </a:p>
          <a:p>
            <a:pPr algn="ctr"/>
            <a:r>
              <a:rPr lang="pt-BR" sz="2000" b="1" dirty="0" smtClean="0"/>
              <a:t>Imagens: do google, alguma já </a:t>
            </a:r>
          </a:p>
          <a:p>
            <a:pPr algn="ctr"/>
            <a:r>
              <a:rPr lang="pt-BR" sz="2000" b="1" dirty="0" smtClean="0"/>
              <a:t>Com devidos cr</a:t>
            </a:r>
            <a:r>
              <a:rPr lang="pt-BR" sz="2000" b="1" dirty="0" smtClean="0"/>
              <a:t>éditos</a:t>
            </a:r>
          </a:p>
          <a:p>
            <a:pPr algn="ctr"/>
            <a:r>
              <a:rPr lang="pt-BR" sz="2000" b="1" dirty="0" smtClean="0"/>
              <a:t>Música:</a:t>
            </a:r>
          </a:p>
          <a:p>
            <a:pPr algn="ctr"/>
            <a:endParaRPr lang="pt-BR" sz="2000" b="1" dirty="0" smtClean="0"/>
          </a:p>
          <a:p>
            <a:pPr algn="ctr"/>
            <a:r>
              <a:rPr lang="pt-BR" sz="2000" b="1" dirty="0" smtClean="0"/>
              <a:t>Divulgação</a:t>
            </a:r>
          </a:p>
          <a:p>
            <a:pPr algn="ctr"/>
            <a:r>
              <a:rPr lang="pt-BR" sz="2000" b="1" dirty="0" smtClean="0"/>
              <a:t>Norma Silveira Slides</a:t>
            </a:r>
          </a:p>
          <a:p>
            <a:pPr algn="ctr"/>
            <a:r>
              <a:rPr lang="pt-BR" sz="2000" b="1" dirty="0" smtClean="0"/>
              <a:t>www.sergrasan.com</a:t>
            </a:r>
          </a:p>
          <a:p>
            <a:pPr algn="ctr"/>
            <a:r>
              <a:rPr lang="pt-BR" sz="2000" b="1" dirty="0" smtClean="0"/>
              <a:t> </a:t>
            </a:r>
            <a:endParaRPr lang="pt-BR" sz="2000" b="1" dirty="0"/>
          </a:p>
        </p:txBody>
      </p:sp>
    </p:spTree>
    <p:extLst>
      <p:ext uri="{BB962C8B-B14F-4D97-AF65-F5344CB8AC3E}">
        <p14:creationId xmlns:p14="http://schemas.microsoft.com/office/powerpoint/2010/main" val="734254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7000"/>
    </mc:Choice>
    <mc:Fallback>
      <p:transition spd="slow"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151</TotalTime>
  <Words>227</Words>
  <Application>Microsoft Office PowerPoint</Application>
  <PresentationFormat>Apresentação na tela (4:3)</PresentationFormat>
  <Paragraphs>36</Paragraphs>
  <Slides>15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8</cp:revision>
  <dcterms:created xsi:type="dcterms:W3CDTF">2016-07-29T19:04:15Z</dcterms:created>
  <dcterms:modified xsi:type="dcterms:W3CDTF">2016-07-29T21:35:41Z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