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9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56" r:id="rId24"/>
    <p:sldId id="258" r:id="rId25"/>
    <p:sldId id="281" r:id="rId26"/>
    <p:sldId id="280" r:id="rId2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21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8ED6-1AC3-4947-8882-FAE4F9C237CB}" type="datetimeFigureOut">
              <a:rPr lang="pt-BR" smtClean="0"/>
              <a:t>27/09/2013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72A1-7676-4CFA-B23A-016FEFA360F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55710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8ED6-1AC3-4947-8882-FAE4F9C237CB}" type="datetimeFigureOut">
              <a:rPr lang="pt-BR" smtClean="0"/>
              <a:t>27/09/2013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72A1-7676-4CFA-B23A-016FEFA360F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05551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8ED6-1AC3-4947-8882-FAE4F9C237CB}" type="datetimeFigureOut">
              <a:rPr lang="pt-BR" smtClean="0"/>
              <a:t>27/09/2013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72A1-7676-4CFA-B23A-016FEFA360F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2050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8ED6-1AC3-4947-8882-FAE4F9C237CB}" type="datetimeFigureOut">
              <a:rPr lang="pt-BR" smtClean="0"/>
              <a:t>27/09/2013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72A1-7676-4CFA-B23A-016FEFA360F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0953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8ED6-1AC3-4947-8882-FAE4F9C237CB}" type="datetimeFigureOut">
              <a:rPr lang="pt-BR" smtClean="0"/>
              <a:t>27/09/2013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72A1-7676-4CFA-B23A-016FEFA360F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71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8ED6-1AC3-4947-8882-FAE4F9C237CB}" type="datetimeFigureOut">
              <a:rPr lang="pt-BR" smtClean="0"/>
              <a:t>27/09/2013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72A1-7676-4CFA-B23A-016FEFA360F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91336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8ED6-1AC3-4947-8882-FAE4F9C237CB}" type="datetimeFigureOut">
              <a:rPr lang="pt-BR" smtClean="0"/>
              <a:t>27/09/2013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72A1-7676-4CFA-B23A-016FEFA360F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4586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8ED6-1AC3-4947-8882-FAE4F9C237CB}" type="datetimeFigureOut">
              <a:rPr lang="pt-BR" smtClean="0"/>
              <a:t>27/09/2013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72A1-7676-4CFA-B23A-016FEFA360F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1840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8ED6-1AC3-4947-8882-FAE4F9C237CB}" type="datetimeFigureOut">
              <a:rPr lang="pt-BR" smtClean="0"/>
              <a:t>27/09/2013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72A1-7676-4CFA-B23A-016FEFA360F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5467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8ED6-1AC3-4947-8882-FAE4F9C237CB}" type="datetimeFigureOut">
              <a:rPr lang="pt-BR" smtClean="0"/>
              <a:t>27/09/2013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72A1-7676-4CFA-B23A-016FEFA360F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0390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8ED6-1AC3-4947-8882-FAE4F9C237CB}" type="datetimeFigureOut">
              <a:rPr lang="pt-BR" smtClean="0"/>
              <a:t>27/09/2013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72A1-7676-4CFA-B23A-016FEFA360F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746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68ED6-1AC3-4947-8882-FAE4F9C237CB}" type="datetimeFigureOut">
              <a:rPr lang="pt-BR" smtClean="0"/>
              <a:t>27/09/2013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3E72A1-7676-4CFA-B23A-016FEFA360F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58662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3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-1662546" y="858982"/>
            <a:ext cx="14990618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mpact" panose="020B0806030902050204" pitchFamily="34" charset="0"/>
                <a:cs typeface="David" panose="020E0502060401010101" pitchFamily="34" charset="-79"/>
              </a:rPr>
              <a:t>MOTIVAÇÃO </a:t>
            </a:r>
            <a:r>
              <a:rPr lang="pt-BR" sz="60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mpact" panose="020B0806030902050204" pitchFamily="34" charset="0"/>
                <a:cs typeface="David" panose="020E0502060401010101" pitchFamily="34" charset="-79"/>
              </a:rPr>
              <a:t>E A </a:t>
            </a:r>
            <a:r>
              <a:rPr lang="pt-BR" sz="6000" b="1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mpact" panose="020B0806030902050204" pitchFamily="34" charset="0"/>
                <a:cs typeface="David" panose="020E0502060401010101" pitchFamily="34" charset="-79"/>
              </a:rPr>
              <a:t>FORÇA</a:t>
            </a:r>
          </a:p>
          <a:p>
            <a:pPr algn="ctr"/>
            <a:r>
              <a:rPr lang="pt-BR" sz="6000" b="1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mpact" panose="020B0806030902050204" pitchFamily="34" charset="0"/>
                <a:cs typeface="David" panose="020E0502060401010101" pitchFamily="34" charset="-79"/>
              </a:rPr>
              <a:t> </a:t>
            </a:r>
            <a:r>
              <a:rPr lang="pt-BR" sz="60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mpact" panose="020B0806030902050204" pitchFamily="34" charset="0"/>
                <a:cs typeface="David" panose="020E0502060401010101" pitchFamily="34" charset="-79"/>
              </a:rPr>
              <a:t>DO </a:t>
            </a:r>
            <a:r>
              <a:rPr lang="pt-BR" sz="6000" b="1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mpact" panose="020B0806030902050204" pitchFamily="34" charset="0"/>
                <a:cs typeface="David" panose="020E0502060401010101" pitchFamily="34" charset="-79"/>
              </a:rPr>
              <a:t>PENSAMENTO</a:t>
            </a:r>
          </a:p>
          <a:p>
            <a:pPr algn="ctr"/>
            <a:endParaRPr lang="pt-BR" sz="6000" b="1" dirty="0" smtClean="0">
              <a:ln w="0">
                <a:solidFill>
                  <a:sysClr val="windowText" lastClr="000000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Impact" panose="020B0806030902050204" pitchFamily="34" charset="0"/>
              <a:cs typeface="David" panose="020E0502060401010101" pitchFamily="34" charset="-79"/>
            </a:endParaRPr>
          </a:p>
          <a:p>
            <a:pPr algn="ctr"/>
            <a:r>
              <a:rPr lang="pt-BR" sz="3200" b="1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latin typeface="Impact" panose="020B0806030902050204" pitchFamily="34" charset="0"/>
                <a:cs typeface="David" panose="020E0502060401010101" pitchFamily="34" charset="-79"/>
              </a:rPr>
              <a:t>NORMA APARECIDA SILVEIRA DE MORAES</a:t>
            </a:r>
          </a:p>
          <a:p>
            <a:pPr algn="ctr"/>
            <a:endParaRPr lang="pt-BR" sz="3200" b="1" dirty="0" smtClean="0">
              <a:ln w="0">
                <a:solidFill>
                  <a:sysClr val="windowText" lastClr="000000"/>
                </a:solidFill>
              </a:ln>
              <a:solidFill>
                <a:schemeClr val="accent1"/>
              </a:solidFill>
              <a:latin typeface="Impact" panose="020B0806030902050204" pitchFamily="34" charset="0"/>
              <a:cs typeface="David" panose="020E0502060401010101" pitchFamily="34" charset="-79"/>
            </a:endParaRPr>
          </a:p>
          <a:p>
            <a:pPr algn="ctr"/>
            <a:endParaRPr lang="pt-BR" sz="3200" b="1" dirty="0" smtClean="0">
              <a:ln w="0">
                <a:solidFill>
                  <a:sysClr val="windowText" lastClr="000000"/>
                </a:solidFill>
              </a:ln>
              <a:solidFill>
                <a:schemeClr val="accent1"/>
              </a:solidFill>
              <a:latin typeface="Impact" panose="020B0806030902050204" pitchFamily="34" charset="0"/>
              <a:cs typeface="David" panose="020E0502060401010101" pitchFamily="34" charset="-79"/>
            </a:endParaRPr>
          </a:p>
          <a:p>
            <a:pPr algn="ctr"/>
            <a:endParaRPr lang="pt-BR" sz="3200" b="1" dirty="0" smtClean="0">
              <a:ln w="0">
                <a:solidFill>
                  <a:sysClr val="windowText" lastClr="000000"/>
                </a:solidFill>
              </a:ln>
              <a:solidFill>
                <a:schemeClr val="accent1"/>
              </a:solidFill>
              <a:latin typeface="Impact" panose="020B0806030902050204" pitchFamily="34" charset="0"/>
              <a:cs typeface="David" panose="020E0502060401010101" pitchFamily="34" charset="-79"/>
            </a:endParaRPr>
          </a:p>
          <a:p>
            <a:pPr algn="ctr"/>
            <a:r>
              <a:rPr lang="pt-BR" sz="4800" b="1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mpact" panose="020B0806030902050204" pitchFamily="34" charset="0"/>
                <a:cs typeface="David" panose="020E0502060401010101" pitchFamily="34" charset="-79"/>
              </a:rPr>
              <a:t>WWW.SERGRASAN.COM</a:t>
            </a:r>
            <a:endParaRPr lang="pt-BR" sz="4800" b="1" dirty="0">
              <a:ln w="0">
                <a:solidFill>
                  <a:sysClr val="windowText" lastClr="000000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Impact" panose="020B0806030902050204" pitchFamily="34" charset="0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92977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0">
        <p:split orient="vert"/>
        <p:sndAc>
          <p:stSnd loop="1">
            <p:snd r:embed="rId2" name="ALEM DO HORIZONTE - NARA LEÃO.wav"/>
          </p:stSnd>
        </p:sndAc>
      </p:transition>
    </mc:Choice>
    <mc:Fallback>
      <p:transition spd="slow" advClick="0" advTm="20000">
        <p:split orient="vert"/>
        <p:sndAc>
          <p:stSnd loop="1">
            <p:snd r:embed="rId2" name="ALEM DO HORIZONTE - NARA LEÃ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457200"/>
            <a:ext cx="1137458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construção de nossa vida diária depende muito do que pensamos e sentimos; da motivação. Definir aonde se deseja chegar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tomar atitude. A vida não para, é necessário ter imaginação criativa para buscar o que se têm como direção na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vida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98099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477981" y="457200"/>
            <a:ext cx="112360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Buscar conhecimentos é definir metas e projetos para tomar decisão e atuar, decidir ao que se deseja, dedicar para auto realização pessoal. Quando se começa a programar, a ansiedade e o medo são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amenizados, o motivo ajuda a mover o desejo.</a:t>
            </a:r>
            <a:r>
              <a:rPr lang="pt-BR" b="1" dirty="0" smtClean="0"/>
              <a:t> 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303294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10" y="1177635"/>
            <a:ext cx="118733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necessário focar no objetivo de vida, não deixando projetos inacabados, sem concluir, sem definição. Este é um problema sério que levam á incertezas e dúvidas, acarretando as crises existenciais. A pessoa não consegue saber ou definir sua meta de vida, seu existir no mundo, o 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vir - </a:t>
            </a:r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-ser</a:t>
            </a:r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6423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81164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415636"/>
            <a:ext cx="113330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necessário ter motivação ou seja: “MOTIVO+AÇÃO”, definidas, para ter e aproveitar a oportunidade e possibilidade da realização de um projeto estruturado, um plano, direcionado com atitudes e a forma de se colocar no ambiente, com pensamentos criativos e positivos</a:t>
            </a:r>
            <a:r>
              <a:rPr lang="pt-B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21914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443345"/>
            <a:ext cx="1086196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adianta ser “guerreiro” e se bloquear no momento de atuar no palco da vida. 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</a:t>
            </a:r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necessário estabelecer metas, com prazos de curto, médio ou longo prazo e seguir dedicando-se com paciência e perseverança ao objetivo. Somos uma Centelha Divina; Deus nos concede, no momento do nascimento a luz Divina pois, Ele nos criou a sua imagem e semelhança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 SOMOS  SERES CRIATIVOS</a:t>
            </a:r>
            <a:r>
              <a:rPr lang="pt-BR" sz="4000" b="1" dirty="0" smtClean="0">
                <a:solidFill>
                  <a:srgbClr val="FFC000"/>
                </a:solidFill>
                <a:latin typeface="AR BLANCA" panose="02000000000000000000" pitchFamily="2" charset="0"/>
              </a:rPr>
              <a:t>... </a:t>
            </a:r>
            <a:endParaRPr lang="pt-BR" sz="4000" b="1" dirty="0">
              <a:solidFill>
                <a:srgbClr val="FFC0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038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4291" y="0"/>
            <a:ext cx="12079432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63236" y="221673"/>
            <a:ext cx="888076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Times New Roman" panose="02020603050405020304" pitchFamily="18" charset="0"/>
              </a:rPr>
              <a:t>A força do pensamento e sentimento  positivo, geram atributos positivos de confiança, esperança e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Times New Roman" panose="02020603050405020304" pitchFamily="18" charset="0"/>
              </a:rPr>
              <a:t>auto estima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Times New Roman" panose="02020603050405020304" pitchFamily="18" charset="0"/>
              </a:rPr>
              <a:t>. A vida é feita de ciclos, cada momento é único, cada dia é diferente. Os problemas de hoje não serão os mesmos de amanhã. Cada dia resolve-se o agora, deste dia, sempre plantando sementes de acordo com o que se deseja que seja germinado amanhã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5397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3454" y="304801"/>
            <a:ext cx="1187334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o futuro é resultado do que se dedica hoje, na luta diária para concretizar um ideal de vida, um sonho. O ontem já passou, hoje é especial para fazer projetos, consertar erros, recomeçar do zero se for necessário. Somos o que pensamos e falamos. Se modificar atos em mais paciência, benevolência, solidariedade, amor, perdão, gratidão, pensar mais em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batalhar...</a:t>
            </a: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66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415636"/>
            <a:ext cx="1140229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om </a:t>
            </a:r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firmeza nos projetos de vida que também possam ajudar a humanidade, fazer escolhas construtivas, poderá seguir em frente, pois o universo conspira a favor de obras e serviços que agregam funcionalidade e objetivos construtivos para o bem comum. E todos nós precisamos de todos, somos o microcosmo dentro do 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macrocosmo.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920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942109"/>
            <a:ext cx="1176250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autoconfiança é algo que se adquire com o controle dos sentimentos que geram ansiedade e incertezas. É necessário também aceitar as próprias limitações para que nelas cresçam e fortifiquem a força e objetivo, assim as estratégias são melhores planejadas e a motivação é mais estimulada</a:t>
            </a:r>
            <a:r>
              <a:rPr lang="pt-BR" dirty="0" smtClean="0"/>
              <a:t>..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2299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720437"/>
            <a:ext cx="116378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conscientização deve-se ser feita através dos degraus que se constroem para conseguir chegar onde se almeja, fazer primeiro a alicerce, com calma e perseverança.  Nunca desista dos seus verdadeiros sonhos, você chega lá com certeza e será o que deseja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ser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 Já nascemos com desejos e motivações em cada fase da vida.</a:t>
            </a: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412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88091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29491" y="304800"/>
            <a:ext cx="111252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</a:t>
            </a:r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indivíduo </a:t>
            </a:r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é nada se não tiver algo em que focar sua energia e inteligência...</a:t>
            </a:r>
          </a:p>
          <a:p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viver é em função de algum tipo de motivação</a:t>
            </a:r>
          </a:p>
          <a:p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Motivação em procurar a alimentação ou cultivá-la, fabricar o que for interessante. Logo em seguida vem a motivação para construir um ideal de vida, uma </a:t>
            </a:r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profissão</a:t>
            </a:r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, o desejo de ser aqui e agora se manifestando.</a:t>
            </a:r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endParaRPr lang="pt-BR" sz="4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645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72836" y="484909"/>
            <a:ext cx="1100050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Depois vem a motivação pelo consumismo, pelo SER e pelo TER, sendo assim, vem os sentimentos mais paradoxais do gênero humano. 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ser humano recebeu de herança, toda criação do Criador, é o único ser consciente do desenvolvimento, das escolhas e do livre arbítrio</a:t>
            </a:r>
          </a:p>
          <a:p>
            <a:r>
              <a:rPr lang="pt-BR" sz="4000" b="1" dirty="0" smtClean="0">
                <a:solidFill>
                  <a:srgbClr val="FFFF00"/>
                </a:solidFill>
                <a:latin typeface="AR BLANCA" panose="02000000000000000000" pitchFamily="2" charset="0"/>
              </a:rPr>
              <a:t>  </a:t>
            </a:r>
            <a:endParaRPr lang="pt-BR" sz="4000" b="1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241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12288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10" y="692728"/>
            <a:ext cx="1170709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Todo ser humano é consciente de que é um ser sagrado, e busca a conexão com este elo, se apoia </a:t>
            </a:r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</a:t>
            </a:r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ele </a:t>
            </a:r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um apoio psicológico para resolver seus problemas com </a:t>
            </a:r>
            <a:r>
              <a:rPr lang="pt-BR" sz="4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questionamentos</a:t>
            </a:r>
            <a:r>
              <a:rPr lang="pt-BR" sz="4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..É</a:t>
            </a:r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TAMBÉM UM CONVERSAR CONSIGO, COM DEUS...</a:t>
            </a:r>
            <a:endParaRPr lang="pt-BR" sz="4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qualquer cultura </a:t>
            </a:r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h</a:t>
            </a:r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á</a:t>
            </a:r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culto </a:t>
            </a:r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</a:t>
            </a:r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</a:t>
            </a:r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ivindade </a:t>
            </a:r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ainda são poucos </a:t>
            </a:r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os que </a:t>
            </a:r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optam pelo total ateísmo.</a:t>
            </a:r>
            <a:endParaRPr lang="pt-BR" sz="4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74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24691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5018" y="1427662"/>
            <a:ext cx="1109749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motivação é a mola propulsora de tudo que o ser humano pode criar, aliada a sua criatividade inerente</a:t>
            </a: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todo o contexto do existir. Quando frustrado vem as crises existenciais, a doença e a finitude, aliás a finitude é a única coisa que a pessoa foge até mesmo do questionamento, por ser um mistério...O querer viver move a atuação do homem... </a:t>
            </a: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563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346364"/>
            <a:ext cx="1106978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 outro lado todo ser humano é motivado também por uma inveja boa ou má. A boa é aquela que motiva a escolher uma carreira, aprender </a:t>
            </a:r>
            <a:r>
              <a:rPr lang="pt-BR" sz="40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algo, QUE GOSTOU, </a:t>
            </a:r>
            <a:r>
              <a:rPr lang="pt-BR" sz="40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dar sentido a vida. A má inveja, deseja o mal, sofre vendo o outro tendo suas conquistas, vive desmotivado a construir algo porque vive em função de desejar o que o próximo tem e não vive a própria vida...</a:t>
            </a:r>
            <a:endParaRPr lang="pt-BR" sz="4000" b="1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2701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332509"/>
            <a:ext cx="1124989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pensamento é o verbo criador de tudo que existe, e o bom pensamento e o bom projeto vão sendo construído a partir do foco em ideias boas e construtivas. A Energia </a:t>
            </a:r>
            <a:r>
              <a:rPr lang="pt-BR" sz="4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</a:t>
            </a:r>
            <a:r>
              <a:rPr lang="pt-B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ositiva é a alavanca para o sucesso, pois estimula a vitória e a conexão cósmica..</a:t>
            </a:r>
            <a:r>
              <a:rPr lang="pt-B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710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332509"/>
            <a:ext cx="1088967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motivação deve também ter limites, muitos trabalham sem descanso com o pensamento de enriquecimento e esquecem da felicidade plena. Passam a vida em busca de dinheiro e prazeres efêmeros, sem pensar em sua totalidade como ser humano. Muitos nem sequer contemplam o nascer do sol, um canto dos pássaros, o desabrochar de uma flor...nem ao menos conhece a si mesmos</a:t>
            </a:r>
            <a:r>
              <a:rPr lang="pt-BR" sz="4000" b="1" dirty="0" smtClean="0">
                <a:solidFill>
                  <a:srgbClr val="002060"/>
                </a:solidFill>
                <a:latin typeface="AR BLANCA" panose="02000000000000000000" pitchFamily="2" charset="0"/>
              </a:rPr>
              <a:t>. </a:t>
            </a:r>
            <a:endParaRPr lang="pt-BR" sz="4000" b="1" dirty="0">
              <a:solidFill>
                <a:srgbClr val="00206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62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84909" y="1898073"/>
            <a:ext cx="1119447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motivação e o pensamento criativo deseja o belo no âmago da alma. Reflete na finitude e no viver cada momento no agora. O agora é uma dádiva, mas prepara para o futuro sem esquecer que pode não haver futuro, e que é necessário viver plenamente enquanto é possível</a:t>
            </a:r>
            <a:r>
              <a:rPr lang="pt-BR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pt-BR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muito complexa a existência humana, em escolhas, erros e acertos.</a:t>
            </a:r>
            <a:endParaRPr lang="pt-BR" sz="40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15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471055"/>
            <a:ext cx="1028007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Um futuro radiante é o que motiva na preparação de um ideal. O homem futurista tem seu ideal com os pés centrados no chão, não desmerece o passado e suas raízes,  não é soberbo, é apenas aquele que luta para vencer as adversidades rumo a dias melhores e felizes</a:t>
            </a: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023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277091"/>
            <a:ext cx="1119447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Mesmo com toda motivação, o ser humano vive em angústia, e medo da finitude. Muitos sentem culpa por estarem bem posicionados na sociedade e os outros num patamar tão baixo. É daí que saem tantas pessoas boas e motivadas a motivarem outro ser humano. É a motivação da tolerância, e solidariedade, de onde vem tantas lutas pela igualdade, pelo bem estar coletivo...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94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03564" y="775854"/>
            <a:ext cx="1138843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 fim, sem motivação, não há progresso, não há ciência em busca da cura e do bem estar, e sem pensamento não há projetos, pois é da imaginação criativa que brotam tantas ideias, tanto fazer acontecer, tanto SER, tanto ter, a busca do caminho que a alma clama, da rotina que se sonha...A motivação é o divisor de águas de nossas vidas, sem ela não a viver...</a:t>
            </a: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499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789709" y="637309"/>
            <a:ext cx="1119447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accent1">
                    <a:lumMod val="75000"/>
                  </a:schemeClr>
                </a:solidFill>
                <a:latin typeface="AR BLANCA" panose="02000000000000000000" pitchFamily="2" charset="0"/>
              </a:rPr>
              <a:t>Motivação é ter um motivo para determinada ação, é ter um objetivo concreto que dê prazer ao ego, que busca no motivo alguma alegria de viver ou de conseguir algo muito almejado. O encontro com da alma, com outra alma, o existir no mundo circundante de maneira plena, vencendo com atitude também as crises existenciais, sempre buscando um sentido...</a:t>
            </a:r>
            <a:endParaRPr lang="pt-BR" sz="4000" b="1" dirty="0">
              <a:solidFill>
                <a:schemeClr val="accent1">
                  <a:lumMod val="75000"/>
                </a:schemeClr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92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64" y="0"/>
            <a:ext cx="120742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66800" y="540327"/>
            <a:ext cx="1059872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força do pensamento criativo e de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motivação é que apontam a direção do caminho a seguir, do voo que desejar alçar, que apontam as belezas do encontro da alma com o belo, do self, da essência, do evoluir. Da descoberta dos atributos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divinos,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encontro com o Cósmico... 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268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10"/>
            <a:ext cx="12192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207818"/>
            <a:ext cx="11762509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latin typeface="AR BLANCA" panose="02000000000000000000" pitchFamily="2" charset="0"/>
              </a:rPr>
              <a:t>“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Lembre-se: a vida não é fácil para ninguém, porque em tudo envolve sentimentos, relacionamentos, relação interpessoal, construção, aprendizagem, etc. Porém envolve, solidão, perdas, desamparo, angústias, culpas, ansiedade, tédio existencial, morte...Contudo é necessário encontrar sempre mecanismo de superar cada crise existencial porque a vida continua e não sabemos quando vamos morrer...É preciso saber viver com altos e baixos, vencer cada adversidade e aprender com cada lição que a vida quer nos ensinar. A felicidade é isto, saber viver...” 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0628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0">
        <p:split orient="vert"/>
      </p:transition>
    </mc:Choice>
    <mc:Fallback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360218"/>
            <a:ext cx="11194473" cy="809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/>
              <a:t>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Artigo: Norma Aparecida Silveira de Moraes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Formatação: Norma Aparecida Silveira de Moraes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Música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: ALÉM DO HORIZONTE. NARA LEÃO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Imagens: pessoais e da internet, face book</a:t>
            </a:r>
            <a:endParaRPr lang="pt-BR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Divulgação: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4"/>
              </a:rPr>
              <a:t>WWW.SERGRASAN.COM/</a:t>
            </a:r>
            <a:endParaRPr lang="pt-BR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NORMASILVEIRAMORAESSLIDES</a:t>
            </a:r>
          </a:p>
          <a:p>
            <a:endParaRPr lang="pt-BR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MUITO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OBRIGADA PELA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VISITA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ENERGIA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POSITIVA, PAZ, LUZ, SAÚDE E SUCESSO.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MUITAS BENÇÃOS DE DEUS A TODOS...</a:t>
            </a:r>
          </a:p>
          <a:p>
            <a:endParaRPr lang="pt-BR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000" dirty="0" smtClean="0"/>
              <a:t> </a:t>
            </a:r>
          </a:p>
          <a:p>
            <a:r>
              <a:rPr lang="pt-BR" sz="4000" dirty="0" smtClean="0"/>
              <a:t> 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246448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0">
        <p:split orient="vert"/>
        <p:sndAc>
          <p:stSnd>
            <p:snd r:embed="rId2" name="ALEM DO HORIZONTE - NARA LEÃO.wav"/>
          </p:stSnd>
        </p:sndAc>
      </p:transition>
    </mc:Choice>
    <mc:Fallback>
      <p:transition spd="slow" advClick="0" advTm="20000">
        <p:split orient="vert"/>
        <p:sndAc>
          <p:stSnd>
            <p:snd r:embed="rId2" name="ALEM DO HORIZONTE - NARA LEÃ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1610</Words>
  <Application>Microsoft Office PowerPoint</Application>
  <PresentationFormat>Widescreen</PresentationFormat>
  <Paragraphs>50</Paragraphs>
  <Slides>26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34" baseType="lpstr">
      <vt:lpstr>AR BLANCA</vt:lpstr>
      <vt:lpstr>Arial</vt:lpstr>
      <vt:lpstr>Calibri</vt:lpstr>
      <vt:lpstr>Calibri Light</vt:lpstr>
      <vt:lpstr>David</vt:lpstr>
      <vt:lpstr>Impact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39</cp:revision>
  <dcterms:created xsi:type="dcterms:W3CDTF">2013-09-25T22:38:05Z</dcterms:created>
  <dcterms:modified xsi:type="dcterms:W3CDTF">2013-09-27T13:34:39Z</dcterms:modified>
</cp:coreProperties>
</file>